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2.xml" ContentType="application/vnd.openxmlformats-officedocument.theme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52" r:id="rId2"/>
    <p:sldMasterId id="2147483758" r:id="rId3"/>
  </p:sldMasterIdLst>
  <p:notesMasterIdLst>
    <p:notesMasterId r:id="rId7"/>
  </p:notesMasterIdLst>
  <p:sldIdLst>
    <p:sldId id="8838" r:id="rId4"/>
    <p:sldId id="8852" r:id="rId5"/>
    <p:sldId id="885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la Planojevic" initials="GP" lastIdx="8" clrIdx="0">
    <p:extLst>
      <p:ext uri="{19B8F6BF-5375-455C-9EA6-DF929625EA0E}">
        <p15:presenceInfo xmlns:p15="http://schemas.microsoft.com/office/powerpoint/2012/main" userId="S::Gabriella.Planojevic@alfuttaim.com::7798e6ba-5c0e-44fb-a4cd-0f2edfa3949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97B5"/>
    <a:srgbClr val="4C6F96"/>
    <a:srgbClr val="95B4D4"/>
    <a:srgbClr val="CFD5EA"/>
    <a:srgbClr val="40A374"/>
    <a:srgbClr val="3B6DAB"/>
    <a:srgbClr val="D658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D02566-5F09-41EB-8026-C8F4485F291C}" v="7" dt="2023-06-15T06:02:01.6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32" autoAdjust="0"/>
    <p:restoredTop sz="84211" autoAdjust="0"/>
  </p:normalViewPr>
  <p:slideViewPr>
    <p:cSldViewPr snapToGrid="0">
      <p:cViewPr varScale="1">
        <p:scale>
          <a:sx n="56" d="100"/>
          <a:sy n="56" d="100"/>
        </p:scale>
        <p:origin x="1124" y="48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microsoft.com/office/2018/10/relationships/authors" Target="authors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j Jeyaraj" userId="f44e9710-fa93-49d0-9b21-2c3471288571" providerId="ADAL" clId="{4FD02566-5F09-41EB-8026-C8F4485F291C}"/>
    <pc:docChg chg="modSld">
      <pc:chgData name="Manoj Jeyaraj" userId="f44e9710-fa93-49d0-9b21-2c3471288571" providerId="ADAL" clId="{4FD02566-5F09-41EB-8026-C8F4485F291C}" dt="2023-06-15T06:02:04.736" v="473" actId="108"/>
      <pc:docMkLst>
        <pc:docMk/>
      </pc:docMkLst>
      <pc:sldChg chg="modSp mod">
        <pc:chgData name="Manoj Jeyaraj" userId="f44e9710-fa93-49d0-9b21-2c3471288571" providerId="ADAL" clId="{4FD02566-5F09-41EB-8026-C8F4485F291C}" dt="2023-06-15T06:02:04.736" v="473" actId="108"/>
        <pc:sldMkLst>
          <pc:docMk/>
          <pc:sldMk cId="628592533" sldId="8853"/>
        </pc:sldMkLst>
        <pc:graphicFrameChg chg="mod modGraphic">
          <ac:chgData name="Manoj Jeyaraj" userId="f44e9710-fa93-49d0-9b21-2c3471288571" providerId="ADAL" clId="{4FD02566-5F09-41EB-8026-C8F4485F291C}" dt="2023-06-15T06:02:04.736" v="473" actId="108"/>
          <ac:graphicFrameMkLst>
            <pc:docMk/>
            <pc:sldMk cId="628592533" sldId="8853"/>
            <ac:graphicFrameMk id="3" creationId="{51BD35CF-C672-9694-40FB-3FD6D95958AA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602440-4DBD-4D4C-9357-1BF921E65848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FA69CCA-2D0D-4D06-9C25-BEAF3D518E3D}">
      <dgm:prSet phldrT="[Text]" custT="1"/>
      <dgm:spPr>
        <a:solidFill>
          <a:srgbClr val="00B050"/>
        </a:solidFill>
      </dgm:spPr>
      <dgm:t>
        <a:bodyPr/>
        <a:lstStyle/>
        <a:p>
          <a:pPr algn="l"/>
          <a:r>
            <a:rPr lang="en-US" sz="1000" b="1" kern="1200" dirty="0">
              <a:solidFill>
                <a:schemeClr val="bg1"/>
              </a:solidFill>
            </a:rPr>
            <a:t>Engaging Leadership (Nov’22) </a:t>
          </a:r>
          <a:br>
            <a:rPr lang="en-US" sz="1000" b="1" kern="1200" dirty="0">
              <a:solidFill>
                <a:srgbClr val="FFFF00"/>
              </a:solidFill>
            </a:rPr>
          </a:br>
          <a:b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</a:b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Personality Styles</a:t>
          </a:r>
        </a:p>
        <a:p>
          <a:pPr algn="l"/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Emotional Intelligence</a:t>
          </a:r>
        </a:p>
        <a:p>
          <a:pPr algn="l"/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Situational Leadership</a:t>
          </a:r>
        </a:p>
        <a:p>
          <a:pPr algn="l"/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Stages of Team formation</a:t>
          </a:r>
        </a:p>
        <a:p>
          <a:pPr algn="l"/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Dysfunctions of a Team</a:t>
          </a:r>
        </a:p>
        <a:p>
          <a:pPr algn="l"/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Psychological safety</a:t>
          </a:r>
        </a:p>
      </dgm:t>
    </dgm:pt>
    <dgm:pt modelId="{2D7FE7E2-C409-4004-89EA-926577636935}" type="parTrans" cxnId="{7CDB2DA6-D09B-43B5-A9E3-583CCE34F5B8}">
      <dgm:prSet/>
      <dgm:spPr/>
      <dgm:t>
        <a:bodyPr/>
        <a:lstStyle/>
        <a:p>
          <a:endParaRPr lang="en-US" sz="1200"/>
        </a:p>
      </dgm:t>
    </dgm:pt>
    <dgm:pt modelId="{CF079798-898C-4091-AFF5-3C58BE51AD2E}" type="sibTrans" cxnId="{7CDB2DA6-D09B-43B5-A9E3-583CCE34F5B8}">
      <dgm:prSet/>
      <dgm:spPr/>
      <dgm:t>
        <a:bodyPr/>
        <a:lstStyle/>
        <a:p>
          <a:endParaRPr lang="en-US" sz="1200"/>
        </a:p>
      </dgm:t>
    </dgm:pt>
    <dgm:pt modelId="{B3D6A5A5-F411-45FB-81F5-4D904B5EB289}">
      <dgm:prSet phldrT="[Text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prstClr val="white"/>
              </a:solidFill>
              <a:latin typeface="Arial"/>
              <a:ea typeface="Arial Unicode MS"/>
              <a:cs typeface="+mn-cs"/>
            </a:rPr>
            <a:t>Customer Centricity</a:t>
          </a:r>
          <a:br>
            <a:rPr lang="en-US" sz="1400" b="1" kern="1200" dirty="0">
              <a:solidFill>
                <a:schemeClr val="bg1"/>
              </a:solidFill>
            </a:rPr>
          </a:br>
          <a:endParaRPr lang="en-US" sz="1400" b="1" kern="1200" dirty="0">
            <a:solidFill>
              <a:prstClr val="white"/>
            </a:solidFill>
            <a:latin typeface="Arial"/>
            <a:ea typeface="Arial Unicode MS"/>
            <a:cs typeface="+mn-cs"/>
          </a:endParaRP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gm:t>
    </dgm:pt>
    <dgm:pt modelId="{252380C2-9547-4388-91C7-E59BB28B72AD}" type="parTrans" cxnId="{CC3B2B3E-BA34-43E8-BBF9-3DAE80D60A4B}">
      <dgm:prSet/>
      <dgm:spPr/>
      <dgm:t>
        <a:bodyPr/>
        <a:lstStyle/>
        <a:p>
          <a:endParaRPr lang="en-US" sz="1200"/>
        </a:p>
      </dgm:t>
    </dgm:pt>
    <dgm:pt modelId="{8DDB20E2-A747-4FA9-AC66-716D81BEF5DE}" type="sibTrans" cxnId="{CC3B2B3E-BA34-43E8-BBF9-3DAE80D60A4B}">
      <dgm:prSet/>
      <dgm:spPr/>
      <dgm:t>
        <a:bodyPr/>
        <a:lstStyle/>
        <a:p>
          <a:endParaRPr lang="en-US" sz="1200"/>
        </a:p>
      </dgm:t>
    </dgm:pt>
    <dgm:pt modelId="{447DD42F-9888-4F62-A13A-7648213916EE}">
      <dgm:prSet phldrT="[Text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800" b="1" kern="1200">
              <a:solidFill>
                <a:schemeClr val="bg1"/>
              </a:solidFill>
            </a:rPr>
          </a:br>
          <a:r>
            <a:rPr lang="en-US" sz="1400" b="1" kern="1200">
              <a:solidFill>
                <a:prstClr val="white"/>
              </a:solidFill>
              <a:latin typeface="Arial"/>
              <a:ea typeface="Arial Unicode MS"/>
              <a:cs typeface="+mn-cs"/>
            </a:rPr>
            <a:t>Influence &amp; Challenge</a:t>
          </a:r>
          <a:br>
            <a:rPr lang="en-US" sz="1600" kern="1200">
              <a:solidFill>
                <a:schemeClr val="bg1"/>
              </a:solidFill>
            </a:rPr>
          </a:br>
          <a:br>
            <a:rPr lang="en-US" sz="140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</a:br>
          <a:endParaRPr lang="en-US" sz="1400" kern="120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gm:t>
    </dgm:pt>
    <dgm:pt modelId="{290240D5-626C-4A6E-9BC1-19A06507758E}" type="parTrans" cxnId="{6CC7D5AB-9937-40C5-A14F-3899013ABDB6}">
      <dgm:prSet/>
      <dgm:spPr/>
      <dgm:t>
        <a:bodyPr/>
        <a:lstStyle/>
        <a:p>
          <a:endParaRPr lang="en-US" sz="1200"/>
        </a:p>
      </dgm:t>
    </dgm:pt>
    <dgm:pt modelId="{243444CD-0550-4CD8-AF61-C073B579FB09}" type="sibTrans" cxnId="{6CC7D5AB-9937-40C5-A14F-3899013ABDB6}">
      <dgm:prSet/>
      <dgm:spPr/>
      <dgm:t>
        <a:bodyPr/>
        <a:lstStyle/>
        <a:p>
          <a:endParaRPr lang="en-US" sz="1200"/>
        </a:p>
      </dgm:t>
    </dgm:pt>
    <dgm:pt modelId="{D383278D-3D3B-4467-86D9-1A7396F2D71A}">
      <dgm:prSet phldrT="[Text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800" b="1" kern="1200">
              <a:solidFill>
                <a:schemeClr val="bg1"/>
              </a:solidFill>
            </a:rPr>
          </a:br>
          <a:r>
            <a:rPr lang="en-US" sz="1400" b="1" kern="1200">
              <a:solidFill>
                <a:prstClr val="white"/>
              </a:solidFill>
              <a:latin typeface="Arial"/>
              <a:ea typeface="Arial Unicode MS"/>
              <a:cs typeface="+mn-cs"/>
            </a:rPr>
            <a:t>Future Proofing</a:t>
          </a: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b="1" kern="1200">
            <a:solidFill>
              <a:schemeClr val="bg1"/>
            </a:solidFill>
          </a:endParaRP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b="1" kern="1200">
            <a:solidFill>
              <a:schemeClr val="bg1"/>
            </a:solidFill>
          </a:endParaRPr>
        </a:p>
      </dgm:t>
    </dgm:pt>
    <dgm:pt modelId="{C8B4CF01-6A45-46B9-A0AB-643E5CD714E3}" type="parTrans" cxnId="{8E4E8012-BEF3-4C4C-AAD2-DDF4E3599D7D}">
      <dgm:prSet/>
      <dgm:spPr/>
      <dgm:t>
        <a:bodyPr/>
        <a:lstStyle/>
        <a:p>
          <a:endParaRPr lang="en-US" sz="1200"/>
        </a:p>
      </dgm:t>
    </dgm:pt>
    <dgm:pt modelId="{400F57F9-0827-4925-A7ED-F109C4CA092F}" type="sibTrans" cxnId="{8E4E8012-BEF3-4C4C-AAD2-DDF4E3599D7D}">
      <dgm:prSet/>
      <dgm:spPr/>
      <dgm:t>
        <a:bodyPr/>
        <a:lstStyle/>
        <a:p>
          <a:endParaRPr lang="en-US" sz="1200"/>
        </a:p>
      </dgm:t>
    </dgm:pt>
    <dgm:pt modelId="{FB7DA280-B8B4-4C71-9758-8D8C1D449D8C}">
      <dgm:prSet phldrT="[Text]" custT="1"/>
      <dgm:spPr>
        <a:solidFill>
          <a:srgbClr val="00B050"/>
        </a:solidFill>
      </dgm:spPr>
      <dgm:t>
        <a:bodyPr/>
        <a:lstStyle/>
        <a:p>
          <a:pPr algn="l"/>
          <a:r>
            <a:rPr lang="en-US" sz="1050" b="1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Goal Driven</a:t>
          </a:r>
        </a:p>
        <a:p>
          <a:pPr algn="l"/>
          <a:br>
            <a:rPr lang="en-US" sz="1050" b="1" kern="1200" dirty="0">
              <a:solidFill>
                <a:srgbClr val="FFFF00"/>
              </a:solidFill>
            </a:rPr>
          </a:br>
          <a:br>
            <a:rPr lang="en-US" sz="1050" b="1" kern="1200" dirty="0">
              <a:solidFill>
                <a:srgbClr val="FFFF00"/>
              </a:solidFill>
            </a:rPr>
          </a:b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Vision &amp; Strategy </a:t>
          </a:r>
        </a:p>
        <a:p>
          <a:pPr algn="l"/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Coaching</a:t>
          </a:r>
        </a:p>
        <a:p>
          <a:pPr algn="l"/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Challenging Conversions</a:t>
          </a:r>
        </a:p>
        <a:p>
          <a:pPr algn="l"/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Managing Underperformance</a:t>
          </a:r>
        </a:p>
        <a:p>
          <a:pPr algn="l"/>
          <a:endParaRPr lang="en-US" sz="900" kern="1200" dirty="0">
            <a:solidFill>
              <a:schemeClr val="bg1">
                <a:lumMod val="75000"/>
              </a:schemeClr>
            </a:solidFill>
          </a:endParaRPr>
        </a:p>
      </dgm:t>
    </dgm:pt>
    <dgm:pt modelId="{84C81EDD-B18A-420C-8FED-411216E0DAC7}" type="parTrans" cxnId="{4F450BF8-12D8-431E-A2AD-E90B295DE301}">
      <dgm:prSet/>
      <dgm:spPr/>
      <dgm:t>
        <a:bodyPr/>
        <a:lstStyle/>
        <a:p>
          <a:endParaRPr lang="en-US" sz="1200"/>
        </a:p>
      </dgm:t>
    </dgm:pt>
    <dgm:pt modelId="{268FA05F-E729-4608-9752-09C7CB430767}" type="sibTrans" cxnId="{4F450BF8-12D8-431E-A2AD-E90B295DE301}">
      <dgm:prSet/>
      <dgm:spPr/>
      <dgm:t>
        <a:bodyPr/>
        <a:lstStyle/>
        <a:p>
          <a:endParaRPr lang="en-US" sz="1200"/>
        </a:p>
      </dgm:t>
    </dgm:pt>
    <dgm:pt modelId="{F5D29AD5-0456-460C-A901-ACDC94E40B30}">
      <dgm:prSet phldrT="[Text]" custT="1"/>
      <dgm:spPr>
        <a:solidFill>
          <a:srgbClr val="00B050"/>
        </a:solidFill>
      </dgm:spPr>
      <dgm:t>
        <a:bodyPr/>
        <a:lstStyle/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>
              <a:solidFill>
                <a:schemeClr val="bg1"/>
              </a:solidFill>
            </a:rPr>
            <a:t>Commercial Drive</a:t>
          </a:r>
          <a:br>
            <a:rPr lang="en-US" sz="1050" b="1" kern="1200">
              <a:solidFill>
                <a:srgbClr val="FFFF00"/>
              </a:solidFill>
            </a:rPr>
          </a:br>
          <a:br>
            <a:rPr lang="en-US" sz="1050" b="1" kern="1200">
              <a:solidFill>
                <a:srgbClr val="FFFF00"/>
              </a:solidFill>
            </a:rPr>
          </a:br>
          <a:endParaRPr lang="en-US" sz="900" kern="1200">
            <a:solidFill>
              <a:prstClr val="white">
                <a:lumMod val="75000"/>
              </a:prstClr>
            </a:solidFill>
            <a:latin typeface="Calibri" panose="020F0502020204030204"/>
            <a:ea typeface="+mn-ea"/>
            <a:cs typeface="+mn-cs"/>
          </a:endParaRP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Business Model  Canvas</a:t>
          </a: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Top Line &amp; Bottom-Line Impact</a:t>
          </a:r>
          <a:br>
            <a:rPr lang="en-US" sz="90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</a:br>
          <a:r>
            <a:rPr lang="en-US" sz="90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Creating New Opportunities</a:t>
          </a:r>
        </a:p>
        <a:p>
          <a:pPr marL="0"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gm:t>
    </dgm:pt>
    <dgm:pt modelId="{9F84DA46-40F6-4EAD-B632-6C0AC72EEBD4}" type="parTrans" cxnId="{A662B005-9EFB-4DF9-A979-28580E1C76F8}">
      <dgm:prSet/>
      <dgm:spPr/>
      <dgm:t>
        <a:bodyPr/>
        <a:lstStyle/>
        <a:p>
          <a:endParaRPr lang="en-US" sz="1200"/>
        </a:p>
      </dgm:t>
    </dgm:pt>
    <dgm:pt modelId="{2014562C-E56F-4E1C-B9EA-E1A60EB30F0B}" type="sibTrans" cxnId="{A662B005-9EFB-4DF9-A979-28580E1C76F8}">
      <dgm:prSet/>
      <dgm:spPr/>
      <dgm:t>
        <a:bodyPr/>
        <a:lstStyle/>
        <a:p>
          <a:endParaRPr lang="en-US" sz="1200"/>
        </a:p>
      </dgm:t>
    </dgm:pt>
    <dgm:pt modelId="{24A3A314-C80B-4901-9DD6-E9464F0545AF}">
      <dgm:prSet phldrT="[Text]" custT="1"/>
      <dgm:spPr>
        <a:solidFill>
          <a:srgbClr val="00B050"/>
        </a:solidFill>
      </dgm:spPr>
      <dgm:t>
        <a:bodyPr/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Managing Complexity</a:t>
          </a: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1" kern="1200" dirty="0">
            <a:solidFill>
              <a:schemeClr val="bg1"/>
            </a:solidFill>
          </a:endParaRP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Managing Complex environments</a:t>
          </a: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Models of Complexity</a:t>
          </a: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Systems thinking </a:t>
          </a: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1" kern="1200" dirty="0">
            <a:solidFill>
              <a:schemeClr val="bg1"/>
            </a:solidFill>
          </a:endParaRP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40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</a:br>
          <a:endParaRPr lang="en-US" sz="1400" kern="1200" dirty="0">
            <a:solidFill>
              <a:schemeClr val="bg1"/>
            </a:solidFill>
          </a:endParaRPr>
        </a:p>
      </dgm:t>
    </dgm:pt>
    <dgm:pt modelId="{CAF7307E-0430-4C45-9C2E-55BB73BDC7C8}" type="parTrans" cxnId="{AB7BC7BB-9578-4BD9-A88A-22BD8590E7FF}">
      <dgm:prSet/>
      <dgm:spPr/>
      <dgm:t>
        <a:bodyPr/>
        <a:lstStyle/>
        <a:p>
          <a:endParaRPr lang="en-US" sz="1200"/>
        </a:p>
      </dgm:t>
    </dgm:pt>
    <dgm:pt modelId="{E0E17AFC-D173-4DC4-B0E3-B21ECBADD68B}" type="sibTrans" cxnId="{AB7BC7BB-9578-4BD9-A88A-22BD8590E7FF}">
      <dgm:prSet/>
      <dgm:spPr/>
      <dgm:t>
        <a:bodyPr/>
        <a:lstStyle/>
        <a:p>
          <a:endParaRPr lang="en-US" sz="1200"/>
        </a:p>
      </dgm:t>
    </dgm:pt>
    <dgm:pt modelId="{1F9566AC-5A4A-4A01-A8F0-A657113FD935}">
      <dgm:prSet phldrT="[Text]" custT="1"/>
      <dgm:spPr>
        <a:solidFill>
          <a:srgbClr val="00B050"/>
        </a:solidFill>
      </dgm:spPr>
      <dgm:t>
        <a:bodyPr anchor="t"/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Change Agile</a:t>
          </a: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50" b="1" kern="1200" dirty="0">
            <a:solidFill>
              <a:prstClr val="white"/>
            </a:solidFill>
            <a:latin typeface="Calibri" panose="020F0502020204030204"/>
            <a:ea typeface="Arial Unicode MS"/>
            <a:cs typeface="+mn-cs"/>
          </a:endParaRP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The Change Cycle</a:t>
          </a: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William Bridges transitions</a:t>
          </a:r>
          <a:b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</a:br>
          <a:b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</a:b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Self-Management</a:t>
          </a:r>
          <a:b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</a:b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during change</a:t>
          </a: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 dirty="0">
            <a:solidFill>
              <a:prstClr val="white"/>
            </a:solidFill>
            <a:latin typeface="Calibri" panose="020F0502020204030204"/>
            <a:ea typeface="Arial Unicode MS"/>
            <a:cs typeface="+mn-cs"/>
          </a:endParaRP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Building and Enabling Resistance</a:t>
          </a:r>
        </a:p>
      </dgm:t>
    </dgm:pt>
    <dgm:pt modelId="{9218F929-4234-4C3D-A451-8B69873F5B90}" type="parTrans" cxnId="{09448310-3170-4639-B105-3DBE2B98DB07}">
      <dgm:prSet/>
      <dgm:spPr/>
      <dgm:t>
        <a:bodyPr/>
        <a:lstStyle/>
        <a:p>
          <a:endParaRPr lang="en-US" sz="1200"/>
        </a:p>
      </dgm:t>
    </dgm:pt>
    <dgm:pt modelId="{2AC5BEAD-1A02-4268-A87E-CDD675E2E1B2}" type="sibTrans" cxnId="{09448310-3170-4639-B105-3DBE2B98DB07}">
      <dgm:prSet/>
      <dgm:spPr/>
      <dgm:t>
        <a:bodyPr/>
        <a:lstStyle/>
        <a:p>
          <a:endParaRPr lang="en-US" sz="1200"/>
        </a:p>
      </dgm:t>
    </dgm:pt>
    <dgm:pt modelId="{47943AAD-1EB4-40C0-8AC7-4370E8E9EE38}" type="pres">
      <dgm:prSet presAssocID="{44602440-4DBD-4D4C-9357-1BF921E65848}" presName="Name0" presStyleCnt="0">
        <dgm:presLayoutVars>
          <dgm:dir/>
          <dgm:resizeHandles val="exact"/>
        </dgm:presLayoutVars>
      </dgm:prSet>
      <dgm:spPr/>
    </dgm:pt>
    <dgm:pt modelId="{D5E28FB4-2914-4B09-BE09-29AEFE8194E5}" type="pres">
      <dgm:prSet presAssocID="{4FA69CCA-2D0D-4D06-9C25-BEAF3D518E3D}" presName="node" presStyleLbl="node1" presStyleIdx="0" presStyleCnt="8">
        <dgm:presLayoutVars>
          <dgm:bulletEnabled val="1"/>
        </dgm:presLayoutVars>
      </dgm:prSet>
      <dgm:spPr/>
    </dgm:pt>
    <dgm:pt modelId="{7558955E-12E0-4046-941A-5E27A5E2BF75}" type="pres">
      <dgm:prSet presAssocID="{CF079798-898C-4091-AFF5-3C58BE51AD2E}" presName="sibTrans" presStyleCnt="0"/>
      <dgm:spPr/>
    </dgm:pt>
    <dgm:pt modelId="{E28DB998-6865-4B32-BAE0-3A8CCC9980A1}" type="pres">
      <dgm:prSet presAssocID="{FB7DA280-B8B4-4C71-9758-8D8C1D449D8C}" presName="node" presStyleLbl="node1" presStyleIdx="1" presStyleCnt="8" custLinFactNeighborX="25348" custLinFactNeighborY="542">
        <dgm:presLayoutVars>
          <dgm:bulletEnabled val="1"/>
        </dgm:presLayoutVars>
      </dgm:prSet>
      <dgm:spPr/>
    </dgm:pt>
    <dgm:pt modelId="{A54E6C11-B54D-4653-908E-4239D99720C7}" type="pres">
      <dgm:prSet presAssocID="{268FA05F-E729-4608-9752-09C7CB430767}" presName="sibTrans" presStyleCnt="0"/>
      <dgm:spPr/>
    </dgm:pt>
    <dgm:pt modelId="{C257AE35-82AD-4FDA-AA19-BED43B2971D3}" type="pres">
      <dgm:prSet presAssocID="{F5D29AD5-0456-460C-A901-ACDC94E40B30}" presName="node" presStyleLbl="node1" presStyleIdx="2" presStyleCnt="8" custLinFactNeighborX="-9856" custLinFactNeighborY="-1639">
        <dgm:presLayoutVars>
          <dgm:bulletEnabled val="1"/>
        </dgm:presLayoutVars>
      </dgm:prSet>
      <dgm:spPr/>
    </dgm:pt>
    <dgm:pt modelId="{A3FCA759-A82D-4322-9CE4-A4F92FC78C3E}" type="pres">
      <dgm:prSet presAssocID="{2014562C-E56F-4E1C-B9EA-E1A60EB30F0B}" presName="sibTrans" presStyleCnt="0"/>
      <dgm:spPr/>
    </dgm:pt>
    <dgm:pt modelId="{CC9039DA-6D4E-4A78-80A2-DD373FED752F}" type="pres">
      <dgm:prSet presAssocID="{24A3A314-C80B-4901-9DD6-E9464F0545AF}" presName="node" presStyleLbl="node1" presStyleIdx="3" presStyleCnt="8" custLinFactNeighborX="-45058" custLinFactNeighborY="1922">
        <dgm:presLayoutVars>
          <dgm:bulletEnabled val="1"/>
        </dgm:presLayoutVars>
      </dgm:prSet>
      <dgm:spPr/>
    </dgm:pt>
    <dgm:pt modelId="{9A01CF2B-A3AC-4DE0-B0AE-4233081882F2}" type="pres">
      <dgm:prSet presAssocID="{E0E17AFC-D173-4DC4-B0E3-B21ECBADD68B}" presName="sibTrans" presStyleCnt="0"/>
      <dgm:spPr/>
    </dgm:pt>
    <dgm:pt modelId="{35C4035E-CD66-441A-841E-3C30DF82E801}" type="pres">
      <dgm:prSet presAssocID="{1F9566AC-5A4A-4A01-A8F0-A657113FD935}" presName="node" presStyleLbl="node1" presStyleIdx="4" presStyleCnt="8" custLinFactNeighborX="46952" custLinFactNeighborY="0">
        <dgm:presLayoutVars>
          <dgm:bulletEnabled val="1"/>
        </dgm:presLayoutVars>
      </dgm:prSet>
      <dgm:spPr/>
    </dgm:pt>
    <dgm:pt modelId="{DC10A1AD-7432-4477-B481-D5A3BFFA82DC}" type="pres">
      <dgm:prSet presAssocID="{2AC5BEAD-1A02-4268-A87E-CDD675E2E1B2}" presName="sibTrans" presStyleCnt="0"/>
      <dgm:spPr/>
    </dgm:pt>
    <dgm:pt modelId="{B059E65A-82B1-4F81-81E1-0F5E89613184}" type="pres">
      <dgm:prSet presAssocID="{D383278D-3D3B-4467-86D9-1A7396F2D71A}" presName="node" presStyleLbl="node1" presStyleIdx="5" presStyleCnt="8" custLinFactNeighborX="43686" custLinFactNeighborY="813">
        <dgm:presLayoutVars>
          <dgm:bulletEnabled val="1"/>
        </dgm:presLayoutVars>
      </dgm:prSet>
      <dgm:spPr/>
    </dgm:pt>
    <dgm:pt modelId="{DE7D3236-35FE-4DA4-A831-AE8C298A3874}" type="pres">
      <dgm:prSet presAssocID="{400F57F9-0827-4925-A7ED-F109C4CA092F}" presName="sibTrans" presStyleCnt="0"/>
      <dgm:spPr/>
    </dgm:pt>
    <dgm:pt modelId="{B00CE8AB-88A9-4C14-94C4-5BA1AB0E635A}" type="pres">
      <dgm:prSet presAssocID="{B3D6A5A5-F411-45FB-81F5-4D904B5EB289}" presName="node" presStyleLbl="node1" presStyleIdx="6" presStyleCnt="8" custLinFactNeighborX="43686" custLinFactNeighborY="813">
        <dgm:presLayoutVars>
          <dgm:bulletEnabled val="1"/>
        </dgm:presLayoutVars>
      </dgm:prSet>
      <dgm:spPr/>
    </dgm:pt>
    <dgm:pt modelId="{CE0BFF11-306A-498F-9C49-B2B20A1BA8D5}" type="pres">
      <dgm:prSet presAssocID="{8DDB20E2-A747-4FA9-AC66-716D81BEF5DE}" presName="sibTrans" presStyleCnt="0"/>
      <dgm:spPr/>
    </dgm:pt>
    <dgm:pt modelId="{9AA6BF98-C43C-4D29-93DA-CC4615623FCD}" type="pres">
      <dgm:prSet presAssocID="{447DD42F-9888-4F62-A13A-7648213916EE}" presName="node" presStyleLbl="node1" presStyleIdx="7" presStyleCnt="8" custLinFactNeighborX="43686" custLinFactNeighborY="813">
        <dgm:presLayoutVars>
          <dgm:bulletEnabled val="1"/>
        </dgm:presLayoutVars>
      </dgm:prSet>
      <dgm:spPr/>
    </dgm:pt>
  </dgm:ptLst>
  <dgm:cxnLst>
    <dgm:cxn modelId="{A662B005-9EFB-4DF9-A979-28580E1C76F8}" srcId="{44602440-4DBD-4D4C-9357-1BF921E65848}" destId="{F5D29AD5-0456-460C-A901-ACDC94E40B30}" srcOrd="2" destOrd="0" parTransId="{9F84DA46-40F6-4EAD-B632-6C0AC72EEBD4}" sibTransId="{2014562C-E56F-4E1C-B9EA-E1A60EB30F0B}"/>
    <dgm:cxn modelId="{0DBF260A-1116-4DFA-8F50-7D5BF04112DA}" type="presOf" srcId="{FB7DA280-B8B4-4C71-9758-8D8C1D449D8C}" destId="{E28DB998-6865-4B32-BAE0-3A8CCC9980A1}" srcOrd="0" destOrd="0" presId="urn:microsoft.com/office/officeart/2005/8/layout/hList6"/>
    <dgm:cxn modelId="{09448310-3170-4639-B105-3DBE2B98DB07}" srcId="{44602440-4DBD-4D4C-9357-1BF921E65848}" destId="{1F9566AC-5A4A-4A01-A8F0-A657113FD935}" srcOrd="4" destOrd="0" parTransId="{9218F929-4234-4C3D-A451-8B69873F5B90}" sibTransId="{2AC5BEAD-1A02-4268-A87E-CDD675E2E1B2}"/>
    <dgm:cxn modelId="{8E4E8012-BEF3-4C4C-AAD2-DDF4E3599D7D}" srcId="{44602440-4DBD-4D4C-9357-1BF921E65848}" destId="{D383278D-3D3B-4467-86D9-1A7396F2D71A}" srcOrd="5" destOrd="0" parTransId="{C8B4CF01-6A45-46B9-A0AB-643E5CD714E3}" sibTransId="{400F57F9-0827-4925-A7ED-F109C4CA092F}"/>
    <dgm:cxn modelId="{F12F8F1A-BA00-42A3-BF03-1C4338F6AE2F}" type="presOf" srcId="{4FA69CCA-2D0D-4D06-9C25-BEAF3D518E3D}" destId="{D5E28FB4-2914-4B09-BE09-29AEFE8194E5}" srcOrd="0" destOrd="0" presId="urn:microsoft.com/office/officeart/2005/8/layout/hList6"/>
    <dgm:cxn modelId="{6CBF1E2C-586B-43D5-A927-AAA1639B0F81}" type="presOf" srcId="{B3D6A5A5-F411-45FB-81F5-4D904B5EB289}" destId="{B00CE8AB-88A9-4C14-94C4-5BA1AB0E635A}" srcOrd="0" destOrd="0" presId="urn:microsoft.com/office/officeart/2005/8/layout/hList6"/>
    <dgm:cxn modelId="{CC3B2B3E-BA34-43E8-BBF9-3DAE80D60A4B}" srcId="{44602440-4DBD-4D4C-9357-1BF921E65848}" destId="{B3D6A5A5-F411-45FB-81F5-4D904B5EB289}" srcOrd="6" destOrd="0" parTransId="{252380C2-9547-4388-91C7-E59BB28B72AD}" sibTransId="{8DDB20E2-A747-4FA9-AC66-716D81BEF5DE}"/>
    <dgm:cxn modelId="{98D5F565-104C-48E5-A427-CD6605524D39}" type="presOf" srcId="{F5D29AD5-0456-460C-A901-ACDC94E40B30}" destId="{C257AE35-82AD-4FDA-AA19-BED43B2971D3}" srcOrd="0" destOrd="0" presId="urn:microsoft.com/office/officeart/2005/8/layout/hList6"/>
    <dgm:cxn modelId="{F6949A4E-6951-40B7-99BC-EF1C77CA969E}" type="presOf" srcId="{D383278D-3D3B-4467-86D9-1A7396F2D71A}" destId="{B059E65A-82B1-4F81-81E1-0F5E89613184}" srcOrd="0" destOrd="0" presId="urn:microsoft.com/office/officeart/2005/8/layout/hList6"/>
    <dgm:cxn modelId="{34997677-8A90-4C1E-829A-E0F08088BF27}" type="presOf" srcId="{44602440-4DBD-4D4C-9357-1BF921E65848}" destId="{47943AAD-1EB4-40C0-8AC7-4370E8E9EE38}" srcOrd="0" destOrd="0" presId="urn:microsoft.com/office/officeart/2005/8/layout/hList6"/>
    <dgm:cxn modelId="{D0237993-1AAA-4EC9-AACC-1A4D112E7AD1}" type="presOf" srcId="{1F9566AC-5A4A-4A01-A8F0-A657113FD935}" destId="{35C4035E-CD66-441A-841E-3C30DF82E801}" srcOrd="0" destOrd="0" presId="urn:microsoft.com/office/officeart/2005/8/layout/hList6"/>
    <dgm:cxn modelId="{7CDB2DA6-D09B-43B5-A9E3-583CCE34F5B8}" srcId="{44602440-4DBD-4D4C-9357-1BF921E65848}" destId="{4FA69CCA-2D0D-4D06-9C25-BEAF3D518E3D}" srcOrd="0" destOrd="0" parTransId="{2D7FE7E2-C409-4004-89EA-926577636935}" sibTransId="{CF079798-898C-4091-AFF5-3C58BE51AD2E}"/>
    <dgm:cxn modelId="{6CC7D5AB-9937-40C5-A14F-3899013ABDB6}" srcId="{44602440-4DBD-4D4C-9357-1BF921E65848}" destId="{447DD42F-9888-4F62-A13A-7648213916EE}" srcOrd="7" destOrd="0" parTransId="{290240D5-626C-4A6E-9BC1-19A06507758E}" sibTransId="{243444CD-0550-4CD8-AF61-C073B579FB09}"/>
    <dgm:cxn modelId="{AB7BC7BB-9578-4BD9-A88A-22BD8590E7FF}" srcId="{44602440-4DBD-4D4C-9357-1BF921E65848}" destId="{24A3A314-C80B-4901-9DD6-E9464F0545AF}" srcOrd="3" destOrd="0" parTransId="{CAF7307E-0430-4C45-9C2E-55BB73BDC7C8}" sibTransId="{E0E17AFC-D173-4DC4-B0E3-B21ECBADD68B}"/>
    <dgm:cxn modelId="{8A5967C3-084B-4A77-8FAA-42B64B083D6D}" type="presOf" srcId="{24A3A314-C80B-4901-9DD6-E9464F0545AF}" destId="{CC9039DA-6D4E-4A78-80A2-DD373FED752F}" srcOrd="0" destOrd="0" presId="urn:microsoft.com/office/officeart/2005/8/layout/hList6"/>
    <dgm:cxn modelId="{109017E9-AEA3-42DB-B4ED-F9DB35302E97}" type="presOf" srcId="{447DD42F-9888-4F62-A13A-7648213916EE}" destId="{9AA6BF98-C43C-4D29-93DA-CC4615623FCD}" srcOrd="0" destOrd="0" presId="urn:microsoft.com/office/officeart/2005/8/layout/hList6"/>
    <dgm:cxn modelId="{4F450BF8-12D8-431E-A2AD-E90B295DE301}" srcId="{44602440-4DBD-4D4C-9357-1BF921E65848}" destId="{FB7DA280-B8B4-4C71-9758-8D8C1D449D8C}" srcOrd="1" destOrd="0" parTransId="{84C81EDD-B18A-420C-8FED-411216E0DAC7}" sibTransId="{268FA05F-E729-4608-9752-09C7CB430767}"/>
    <dgm:cxn modelId="{0F072FFA-E7CA-4E87-AC36-5C06F1BE5B7D}" type="presParOf" srcId="{47943AAD-1EB4-40C0-8AC7-4370E8E9EE38}" destId="{D5E28FB4-2914-4B09-BE09-29AEFE8194E5}" srcOrd="0" destOrd="0" presId="urn:microsoft.com/office/officeart/2005/8/layout/hList6"/>
    <dgm:cxn modelId="{677421B1-E5C1-4E9F-9BE9-2BE016268403}" type="presParOf" srcId="{47943AAD-1EB4-40C0-8AC7-4370E8E9EE38}" destId="{7558955E-12E0-4046-941A-5E27A5E2BF75}" srcOrd="1" destOrd="0" presId="urn:microsoft.com/office/officeart/2005/8/layout/hList6"/>
    <dgm:cxn modelId="{588E866A-BC03-4740-9723-4EC56B64389C}" type="presParOf" srcId="{47943AAD-1EB4-40C0-8AC7-4370E8E9EE38}" destId="{E28DB998-6865-4B32-BAE0-3A8CCC9980A1}" srcOrd="2" destOrd="0" presId="urn:microsoft.com/office/officeart/2005/8/layout/hList6"/>
    <dgm:cxn modelId="{B0271AF9-0008-43C1-8EFB-1975D68E9A6E}" type="presParOf" srcId="{47943AAD-1EB4-40C0-8AC7-4370E8E9EE38}" destId="{A54E6C11-B54D-4653-908E-4239D99720C7}" srcOrd="3" destOrd="0" presId="urn:microsoft.com/office/officeart/2005/8/layout/hList6"/>
    <dgm:cxn modelId="{D5290D0C-EDCD-4CEA-BDA8-29803AABFD99}" type="presParOf" srcId="{47943AAD-1EB4-40C0-8AC7-4370E8E9EE38}" destId="{C257AE35-82AD-4FDA-AA19-BED43B2971D3}" srcOrd="4" destOrd="0" presId="urn:microsoft.com/office/officeart/2005/8/layout/hList6"/>
    <dgm:cxn modelId="{A3C6B54F-4F57-489E-9B76-A1CAB2D5F76F}" type="presParOf" srcId="{47943AAD-1EB4-40C0-8AC7-4370E8E9EE38}" destId="{A3FCA759-A82D-4322-9CE4-A4F92FC78C3E}" srcOrd="5" destOrd="0" presId="urn:microsoft.com/office/officeart/2005/8/layout/hList6"/>
    <dgm:cxn modelId="{34A5ACEA-CFAB-44AC-8E81-F02279C8F8AB}" type="presParOf" srcId="{47943AAD-1EB4-40C0-8AC7-4370E8E9EE38}" destId="{CC9039DA-6D4E-4A78-80A2-DD373FED752F}" srcOrd="6" destOrd="0" presId="urn:microsoft.com/office/officeart/2005/8/layout/hList6"/>
    <dgm:cxn modelId="{A7DEE672-9052-4F9F-B19D-08124CF38652}" type="presParOf" srcId="{47943AAD-1EB4-40C0-8AC7-4370E8E9EE38}" destId="{9A01CF2B-A3AC-4DE0-B0AE-4233081882F2}" srcOrd="7" destOrd="0" presId="urn:microsoft.com/office/officeart/2005/8/layout/hList6"/>
    <dgm:cxn modelId="{42DE4B94-322B-4FD0-A26C-4A5368D8F70B}" type="presParOf" srcId="{47943AAD-1EB4-40C0-8AC7-4370E8E9EE38}" destId="{35C4035E-CD66-441A-841E-3C30DF82E801}" srcOrd="8" destOrd="0" presId="urn:microsoft.com/office/officeart/2005/8/layout/hList6"/>
    <dgm:cxn modelId="{8ECBAED5-4E51-4953-86C6-A4693585105E}" type="presParOf" srcId="{47943AAD-1EB4-40C0-8AC7-4370E8E9EE38}" destId="{DC10A1AD-7432-4477-B481-D5A3BFFA82DC}" srcOrd="9" destOrd="0" presId="urn:microsoft.com/office/officeart/2005/8/layout/hList6"/>
    <dgm:cxn modelId="{8FE6F8B1-5757-47C7-945F-DEEF489A078E}" type="presParOf" srcId="{47943AAD-1EB4-40C0-8AC7-4370E8E9EE38}" destId="{B059E65A-82B1-4F81-81E1-0F5E89613184}" srcOrd="10" destOrd="0" presId="urn:microsoft.com/office/officeart/2005/8/layout/hList6"/>
    <dgm:cxn modelId="{C2B75C04-AAE1-48C7-AD2E-E3436F53A781}" type="presParOf" srcId="{47943AAD-1EB4-40C0-8AC7-4370E8E9EE38}" destId="{DE7D3236-35FE-4DA4-A831-AE8C298A3874}" srcOrd="11" destOrd="0" presId="urn:microsoft.com/office/officeart/2005/8/layout/hList6"/>
    <dgm:cxn modelId="{18AA450D-76BD-47B3-80A9-4BB77B904920}" type="presParOf" srcId="{47943AAD-1EB4-40C0-8AC7-4370E8E9EE38}" destId="{B00CE8AB-88A9-4C14-94C4-5BA1AB0E635A}" srcOrd="12" destOrd="0" presId="urn:microsoft.com/office/officeart/2005/8/layout/hList6"/>
    <dgm:cxn modelId="{A6D2C6B8-8FF5-4639-A38C-A10D5B6152D5}" type="presParOf" srcId="{47943AAD-1EB4-40C0-8AC7-4370E8E9EE38}" destId="{CE0BFF11-306A-498F-9C49-B2B20A1BA8D5}" srcOrd="13" destOrd="0" presId="urn:microsoft.com/office/officeart/2005/8/layout/hList6"/>
    <dgm:cxn modelId="{360E0083-E5D7-4F58-A318-5650CB7E9CB6}" type="presParOf" srcId="{47943AAD-1EB4-40C0-8AC7-4370E8E9EE38}" destId="{9AA6BF98-C43C-4D29-93DA-CC4615623FCD}" srcOrd="1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E28FB4-2914-4B09-BE09-29AEFE8194E5}">
      <dsp:nvSpPr>
        <dsp:cNvPr id="0" name=""/>
        <dsp:cNvSpPr/>
      </dsp:nvSpPr>
      <dsp:spPr>
        <a:xfrm rot="16200000">
          <a:off x="-671873" y="676777"/>
          <a:ext cx="2530308" cy="1176753"/>
        </a:xfrm>
        <a:prstGeom prst="flowChartManualOperation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0" rIns="63500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solidFill>
                <a:schemeClr val="bg1"/>
              </a:solidFill>
            </a:rPr>
            <a:t>Engaging Leadership (Nov’22) </a:t>
          </a:r>
          <a:br>
            <a:rPr lang="en-US" sz="1000" b="1" kern="1200" dirty="0">
              <a:solidFill>
                <a:srgbClr val="FFFF00"/>
              </a:solidFill>
            </a:rPr>
          </a:br>
          <a:b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</a:b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Personality Styles</a:t>
          </a: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Emotional Intelligence</a:t>
          </a: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Situational Leadership</a:t>
          </a: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Stages of Team formation</a:t>
          </a: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Dysfunctions of a Team</a:t>
          </a: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Psychological safety</a:t>
          </a:r>
        </a:p>
      </dsp:txBody>
      <dsp:txXfrm rot="5400000">
        <a:off x="4904" y="506062"/>
        <a:ext cx="1176753" cy="1518184"/>
      </dsp:txXfrm>
    </dsp:sp>
    <dsp:sp modelId="{E28DB998-6865-4B32-BAE0-3A8CCC9980A1}">
      <dsp:nvSpPr>
        <dsp:cNvPr id="0" name=""/>
        <dsp:cNvSpPr/>
      </dsp:nvSpPr>
      <dsp:spPr>
        <a:xfrm rot="16200000">
          <a:off x="615507" y="676777"/>
          <a:ext cx="2530308" cy="1176753"/>
        </a:xfrm>
        <a:prstGeom prst="flowChartManualOperation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6675" bIns="0" numCol="1" spcCol="1270" anchor="ctr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Goal Driven</a:t>
          </a:r>
        </a:p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050" b="1" kern="1200" dirty="0">
              <a:solidFill>
                <a:srgbClr val="FFFF00"/>
              </a:solidFill>
            </a:rPr>
          </a:br>
          <a:br>
            <a:rPr lang="en-US" sz="1050" b="1" kern="1200" dirty="0">
              <a:solidFill>
                <a:srgbClr val="FFFF00"/>
              </a:solidFill>
            </a:rPr>
          </a:b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Vision &amp; Strategy </a:t>
          </a:r>
        </a:p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Coaching</a:t>
          </a:r>
        </a:p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Challenging Conversions</a:t>
          </a:r>
        </a:p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Managing Underperformance</a:t>
          </a:r>
        </a:p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 dirty="0">
            <a:solidFill>
              <a:schemeClr val="bg1">
                <a:lumMod val="75000"/>
              </a:schemeClr>
            </a:solidFill>
          </a:endParaRPr>
        </a:p>
      </dsp:txBody>
      <dsp:txXfrm rot="5400000">
        <a:off x="1292284" y="506062"/>
        <a:ext cx="1176753" cy="1518184"/>
      </dsp:txXfrm>
    </dsp:sp>
    <dsp:sp modelId="{C257AE35-82AD-4FDA-AA19-BED43B2971D3}">
      <dsp:nvSpPr>
        <dsp:cNvPr id="0" name=""/>
        <dsp:cNvSpPr/>
      </dsp:nvSpPr>
      <dsp:spPr>
        <a:xfrm rot="16200000">
          <a:off x="1849448" y="676777"/>
          <a:ext cx="2530308" cy="1176753"/>
        </a:xfrm>
        <a:prstGeom prst="flowChartManualOperation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6675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>
              <a:solidFill>
                <a:schemeClr val="bg1"/>
              </a:solidFill>
            </a:rPr>
            <a:t>Commercial Drive</a:t>
          </a:r>
          <a:br>
            <a:rPr lang="en-US" sz="1050" b="1" kern="1200">
              <a:solidFill>
                <a:srgbClr val="FFFF00"/>
              </a:solidFill>
            </a:rPr>
          </a:br>
          <a:br>
            <a:rPr lang="en-US" sz="1050" b="1" kern="1200">
              <a:solidFill>
                <a:srgbClr val="FFFF00"/>
              </a:solidFill>
            </a:rPr>
          </a:br>
          <a:endParaRPr lang="en-US" sz="900" kern="1200">
            <a:solidFill>
              <a:prstClr val="white">
                <a:lumMod val="75000"/>
              </a:prstClr>
            </a:solidFill>
            <a:latin typeface="Calibri" panose="020F0502020204030204"/>
            <a:ea typeface="+mn-ea"/>
            <a:cs typeface="+mn-cs"/>
          </a:endParaRP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Business Model  Canvas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Top Line &amp; Bottom-Line Impact</a:t>
          </a:r>
          <a:br>
            <a:rPr lang="en-US" sz="90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</a:br>
          <a:r>
            <a:rPr lang="en-US" sz="90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Creating New Opportunities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5400000">
        <a:off x="2526225" y="506062"/>
        <a:ext cx="1176753" cy="1518184"/>
      </dsp:txXfrm>
    </dsp:sp>
    <dsp:sp modelId="{CC9039DA-6D4E-4A78-80A2-DD373FED752F}">
      <dsp:nvSpPr>
        <dsp:cNvPr id="0" name=""/>
        <dsp:cNvSpPr/>
      </dsp:nvSpPr>
      <dsp:spPr>
        <a:xfrm rot="16200000">
          <a:off x="3083390" y="676777"/>
          <a:ext cx="2530308" cy="1176753"/>
        </a:xfrm>
        <a:prstGeom prst="flowChartManualOperation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667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Managing Complexity</a:t>
          </a: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1" kern="1200" dirty="0">
            <a:solidFill>
              <a:schemeClr val="bg1"/>
            </a:solidFill>
          </a:endParaRP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Managing Complex environments</a:t>
          </a: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Models of Complexity</a:t>
          </a: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Systems thinking </a:t>
          </a: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1" kern="1200" dirty="0">
            <a:solidFill>
              <a:schemeClr val="bg1"/>
            </a:solidFill>
          </a:endParaRPr>
        </a:p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40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</a:br>
          <a:endParaRPr lang="en-US" sz="1400" kern="1200" dirty="0">
            <a:solidFill>
              <a:schemeClr val="bg1"/>
            </a:solidFill>
          </a:endParaRPr>
        </a:p>
      </dsp:txBody>
      <dsp:txXfrm rot="5400000">
        <a:off x="3760167" y="506062"/>
        <a:ext cx="1176753" cy="1518184"/>
      </dsp:txXfrm>
    </dsp:sp>
    <dsp:sp modelId="{35C4035E-CD66-441A-841E-3C30DF82E801}">
      <dsp:nvSpPr>
        <dsp:cNvPr id="0" name=""/>
        <dsp:cNvSpPr/>
      </dsp:nvSpPr>
      <dsp:spPr>
        <a:xfrm rot="16200000">
          <a:off x="4429605" y="676777"/>
          <a:ext cx="2530308" cy="1176753"/>
        </a:xfrm>
        <a:prstGeom prst="flowChartManualOperation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6675" bIns="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Change Agile</a:t>
          </a: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50" b="1" kern="1200" dirty="0">
            <a:solidFill>
              <a:prstClr val="white"/>
            </a:solidFill>
            <a:latin typeface="Calibri" panose="020F0502020204030204"/>
            <a:ea typeface="Arial Unicode MS"/>
            <a:cs typeface="+mn-cs"/>
          </a:endParaRP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The Change Cycle</a:t>
          </a: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William Bridges transitions</a:t>
          </a:r>
          <a:b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</a:br>
          <a:b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</a:b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Self-Management</a:t>
          </a:r>
          <a:b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</a:b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during change</a:t>
          </a: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 dirty="0">
            <a:solidFill>
              <a:prstClr val="white"/>
            </a:solidFill>
            <a:latin typeface="Calibri" panose="020F0502020204030204"/>
            <a:ea typeface="Arial Unicode MS"/>
            <a:cs typeface="+mn-cs"/>
          </a:endParaRP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prstClr val="white"/>
              </a:solidFill>
              <a:latin typeface="Calibri" panose="020F0502020204030204"/>
              <a:ea typeface="Arial Unicode MS"/>
              <a:cs typeface="+mn-cs"/>
            </a:rPr>
            <a:t>Building and Enabling Resistance</a:t>
          </a:r>
        </a:p>
      </dsp:txBody>
      <dsp:txXfrm rot="5400000">
        <a:off x="5106382" y="506062"/>
        <a:ext cx="1176753" cy="1518184"/>
      </dsp:txXfrm>
    </dsp:sp>
    <dsp:sp modelId="{B059E65A-82B1-4F81-81E1-0F5E89613184}">
      <dsp:nvSpPr>
        <dsp:cNvPr id="0" name=""/>
        <dsp:cNvSpPr/>
      </dsp:nvSpPr>
      <dsp:spPr>
        <a:xfrm rot="16200000">
          <a:off x="5691733" y="676777"/>
          <a:ext cx="2530308" cy="1176753"/>
        </a:xfrm>
        <a:prstGeom prst="flowChartManualOperation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430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800" b="1" kern="1200">
              <a:solidFill>
                <a:schemeClr val="bg1"/>
              </a:solidFill>
            </a:rPr>
          </a:br>
          <a:r>
            <a:rPr lang="en-US" sz="1400" b="1" kern="1200">
              <a:solidFill>
                <a:prstClr val="white"/>
              </a:solidFill>
              <a:latin typeface="Arial"/>
              <a:ea typeface="Arial Unicode MS"/>
              <a:cs typeface="+mn-cs"/>
            </a:rPr>
            <a:t>Future Proofing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b="1" kern="1200">
            <a:solidFill>
              <a:schemeClr val="bg1"/>
            </a:solidFill>
          </a:endParaRP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b="1" kern="1200">
            <a:solidFill>
              <a:schemeClr val="bg1"/>
            </a:solidFill>
          </a:endParaRPr>
        </a:p>
      </dsp:txBody>
      <dsp:txXfrm rot="5400000">
        <a:off x="6368510" y="506062"/>
        <a:ext cx="1176753" cy="1518184"/>
      </dsp:txXfrm>
    </dsp:sp>
    <dsp:sp modelId="{B00CE8AB-88A9-4C14-94C4-5BA1AB0E635A}">
      <dsp:nvSpPr>
        <dsp:cNvPr id="0" name=""/>
        <dsp:cNvSpPr/>
      </dsp:nvSpPr>
      <dsp:spPr>
        <a:xfrm rot="16200000">
          <a:off x="6956743" y="676777"/>
          <a:ext cx="2530308" cy="1176753"/>
        </a:xfrm>
        <a:prstGeom prst="flowChartManualOperation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0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prstClr val="white"/>
              </a:solidFill>
              <a:latin typeface="Arial"/>
              <a:ea typeface="Arial Unicode MS"/>
              <a:cs typeface="+mn-cs"/>
            </a:rPr>
            <a:t>Customer Centricity</a:t>
          </a:r>
          <a:br>
            <a:rPr lang="en-US" sz="1400" b="1" kern="1200" dirty="0">
              <a:solidFill>
                <a:schemeClr val="bg1"/>
              </a:solidFill>
            </a:rPr>
          </a:br>
          <a:endParaRPr lang="en-US" sz="1400" b="1" kern="1200" dirty="0">
            <a:solidFill>
              <a:prstClr val="white"/>
            </a:solidFill>
            <a:latin typeface="Arial"/>
            <a:ea typeface="Arial Unicode MS"/>
            <a:cs typeface="+mn-cs"/>
          </a:endParaRP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sp:txBody>
      <dsp:txXfrm rot="5400000">
        <a:off x="7633520" y="506062"/>
        <a:ext cx="1176753" cy="1518184"/>
      </dsp:txXfrm>
    </dsp:sp>
    <dsp:sp modelId="{9AA6BF98-C43C-4D29-93DA-CC4615623FCD}">
      <dsp:nvSpPr>
        <dsp:cNvPr id="0" name=""/>
        <dsp:cNvSpPr/>
      </dsp:nvSpPr>
      <dsp:spPr>
        <a:xfrm rot="16200000">
          <a:off x="8188101" y="676777"/>
          <a:ext cx="2530308" cy="1176753"/>
        </a:xfrm>
        <a:prstGeom prst="flowChartManualOperation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430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800" b="1" kern="1200">
              <a:solidFill>
                <a:schemeClr val="bg1"/>
              </a:solidFill>
            </a:rPr>
          </a:br>
          <a:r>
            <a:rPr lang="en-US" sz="1400" b="1" kern="1200">
              <a:solidFill>
                <a:prstClr val="white"/>
              </a:solidFill>
              <a:latin typeface="Arial"/>
              <a:ea typeface="Arial Unicode MS"/>
              <a:cs typeface="+mn-cs"/>
            </a:rPr>
            <a:t>Influence &amp; Challenge</a:t>
          </a:r>
          <a:br>
            <a:rPr lang="en-US" sz="1600" kern="1200">
              <a:solidFill>
                <a:schemeClr val="bg1"/>
              </a:solidFill>
            </a:rPr>
          </a:br>
          <a:br>
            <a:rPr lang="en-US" sz="1400" kern="120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</a:br>
          <a:endParaRPr lang="en-US" sz="1400" kern="120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sp:txBody>
      <dsp:txXfrm rot="5400000">
        <a:off x="8864878" y="506062"/>
        <a:ext cx="1176753" cy="15181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jpeg>
</file>

<file path=ppt/media/image46.png>
</file>

<file path=ppt/media/image47.tiff>
</file>

<file path=ppt/media/image48.png>
</file>

<file path=ppt/media/image49.png>
</file>

<file path=ppt/media/image5.png>
</file>

<file path=ppt/media/image50.png>
</file>

<file path=ppt/media/image51.sv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1915A-E4A7-4CC4-AEBD-65611C635063}" type="datetimeFigureOut">
              <a:rPr lang="en-US" smtClean="0"/>
              <a:t>15/06/2023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F38A6-44BB-426D-A4C8-BDA49DAC81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98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88EB77-884B-4CC2-BCA6-34453238944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163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A917A4-0B10-4956-AC38-E9E7B1CF8F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92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A917A4-0B10-4956-AC38-E9E7B1CF8F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572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png"/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tiff"/><Relationship Id="rId2" Type="http://schemas.openxmlformats.org/officeDocument/2006/relationships/image" Target="../media/image46.png"/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tiff"/><Relationship Id="rId2" Type="http://schemas.openxmlformats.org/officeDocument/2006/relationships/image" Target="../media/image46.png"/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tiff"/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tiff"/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e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e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jpeg"/><Relationship Id="rId4" Type="http://schemas.openxmlformats.org/officeDocument/2006/relationships/image" Target="../media/image22.jpe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jpe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3.jpeg"/><Relationship Id="rId5" Type="http://schemas.openxmlformats.org/officeDocument/2006/relationships/image" Target="../media/image23.jpeg"/><Relationship Id="rId4" Type="http://schemas.openxmlformats.org/officeDocument/2006/relationships/image" Target="../media/image11.jpe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e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3.jpeg"/><Relationship Id="rId4" Type="http://schemas.openxmlformats.org/officeDocument/2006/relationships/image" Target="../media/image11.jpe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3.jpeg"/><Relationship Id="rId5" Type="http://schemas.openxmlformats.org/officeDocument/2006/relationships/image" Target="../media/image23.jpeg"/><Relationship Id="rId4" Type="http://schemas.openxmlformats.org/officeDocument/2006/relationships/image" Target="../media/image11.jpe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eg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e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png"/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7B930E7F-5B91-31B0-B67D-DB8C41E881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98008B9-91E2-41CC-0DE3-37DE3FB84BA8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/>
          <a:srcRect/>
          <a:stretch/>
        </p:blipFill>
        <p:spPr>
          <a:xfrm>
            <a:off x="224138" y="2572146"/>
            <a:ext cx="5344642" cy="168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979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6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339337" cy="1107996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3" y="4260778"/>
            <a:ext cx="4335897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9C6438B-8AA6-6FF8-579B-E6859D9CFF8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3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2A4558-7C83-CC5D-0211-48D873098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3915473"/>
            <a:ext cx="3182112" cy="0"/>
          </a:xfrm>
          <a:prstGeom prst="line">
            <a:avLst/>
          </a:prstGeom>
          <a:ln w="76200" cap="rnd">
            <a:gradFill>
              <a:gsLst>
                <a:gs pos="100000">
                  <a:schemeClr val="accent2"/>
                </a:gs>
                <a:gs pos="0">
                  <a:schemeClr val="accent1"/>
                </a:gs>
              </a:gsLst>
              <a:lin ang="3900000" scaled="0"/>
            </a:gra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8306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77DCB-379A-4675-8DD1-63D67E624844}" type="datetime1">
              <a:rPr lang="en-US" smtClean="0"/>
              <a:t>15/06/2023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8251B-2A4A-F741-A30F-8A59FDE93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39586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A5924-50F2-4358-81AA-6BCF98C76968}" type="datetime1">
              <a:rPr lang="en-US" smtClean="0"/>
              <a:t>15/06/2023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8251B-2A4A-F741-A30F-8A59FDE93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55049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29A7-11FE-4E48-95D2-1247529127C5}" type="datetime1">
              <a:rPr lang="en-US" smtClean="0"/>
              <a:t>15/06/2023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-1-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3389F5-C605-4AD5-94EC-9746542509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21483"/>
            <a:ext cx="12192000" cy="1365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A4E6B6-5864-4D7F-BD93-9EED0D8745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1856" y="-1294"/>
            <a:ext cx="4685365" cy="87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46531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E07F3-541D-4C4E-A04F-91285B25F9BF}" type="datetime1">
              <a:rPr lang="en-US" smtClean="0"/>
              <a:t>15/06/2023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8251B-2A4A-F741-A30F-8A59FDE93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39152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FB4F-CA96-4322-A98F-9977DD0141A2}" type="datetime1">
              <a:rPr lang="en-US" smtClean="0"/>
              <a:t>15/06/2023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8251B-2A4A-F741-A30F-8A59FDE93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7010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2A439-3738-4607-9132-FD781176B52C}" type="datetime1">
              <a:rPr lang="en-US" smtClean="0"/>
              <a:t>15/06/2023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8251B-2A4A-F741-A30F-8A59FDE93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075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A26C-DADB-4089-94F5-F04369B2563D}" type="datetime1">
              <a:rPr lang="en-US" smtClean="0"/>
              <a:t>15/06/2023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8251B-2A4A-F741-A30F-8A59FDE93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2288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366294"/>
            <a:ext cx="12192000" cy="49170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9A33D136-5D24-4071-AC84-E84CB7917EB0}" type="slidenum">
              <a:rPr lang="en-ZA" smtClean="0"/>
              <a:pPr/>
              <a:t>‹#›</a:t>
            </a:fld>
            <a:endParaRPr lang="en-ZA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07" y="248553"/>
            <a:ext cx="2488148" cy="3974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440" y="207401"/>
            <a:ext cx="4413160" cy="531239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0" y="687122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0117707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ivider - Yellow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xfrm>
            <a:off x="601201" y="483959"/>
            <a:ext cx="9143715" cy="9959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821" spc="-39"/>
            </a:lvl1pPr>
          </a:lstStyle>
          <a:p>
            <a:r>
              <a:t>Title Text</a:t>
            </a:r>
          </a:p>
        </p:txBody>
      </p:sp>
      <p:sp>
        <p:nvSpPr>
          <p:cNvPr id="30" name="Shape 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3F4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964463"/>
      </p:ext>
    </p:extLst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FE92D9-49B6-4249-9D63-816AD03F2FB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5D60CAE-373A-42C3-988A-B0FB40BFB287}"/>
              </a:ext>
            </a:extLst>
          </p:cNvPr>
          <p:cNvSpPr/>
          <p:nvPr userDrawn="1"/>
        </p:nvSpPr>
        <p:spPr>
          <a:xfrm>
            <a:off x="-118169" y="347472"/>
            <a:ext cx="236337" cy="66751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5BB2291-3957-4967-B057-65A765296F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295" y="347663"/>
            <a:ext cx="11535508" cy="666750"/>
          </a:xfrm>
          <a:prstGeom prst="rect">
            <a:avLst/>
          </a:prstGeom>
        </p:spPr>
        <p:txBody>
          <a:bodyPr anchor="ctr"/>
          <a:lstStyle>
            <a:lvl1pPr>
              <a:buNone/>
              <a:defRPr>
                <a:solidFill>
                  <a:schemeClr val="accent4"/>
                </a:solidFill>
                <a:latin typeface="Century Gothic" panose="020B0502020202020204" pitchFamily="34" charset="0"/>
              </a:defRPr>
            </a:lvl1pPr>
            <a:lvl2pPr>
              <a:buNone/>
              <a:defRPr>
                <a:latin typeface="Century Gothic" panose="020B0502020202020204" pitchFamily="34" charset="0"/>
              </a:defRPr>
            </a:lvl2pPr>
            <a:lvl3pPr>
              <a:buNone/>
              <a:defRPr>
                <a:latin typeface="Century Gothic" panose="020B0502020202020204" pitchFamily="34" charset="0"/>
              </a:defRPr>
            </a:lvl3pPr>
            <a:lvl4pPr>
              <a:buNone/>
              <a:defRPr>
                <a:latin typeface="Century Gothic" panose="020B0502020202020204" pitchFamily="34" charset="0"/>
              </a:defRPr>
            </a:lvl4pPr>
            <a:lvl5pPr>
              <a:buNone/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8F67E-2DAE-4EB0-BB84-D939EDB55C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6295" y="1225553"/>
            <a:ext cx="11535508" cy="4691063"/>
          </a:xfrm>
          <a:prstGeom prst="rect">
            <a:avLst/>
          </a:prstGeom>
        </p:spPr>
        <p:txBody>
          <a:bodyPr/>
          <a:lstStyle>
            <a:lvl1pPr>
              <a:buNone/>
              <a:defRPr sz="1477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  <a:lvl2pPr>
              <a:buNone/>
              <a:defRPr sz="1477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2pPr>
            <a:lvl3pPr>
              <a:buNone/>
              <a:defRPr sz="1477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3pPr>
            <a:lvl4pPr>
              <a:buNone/>
              <a:defRPr sz="1477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4pPr>
            <a:lvl5pPr>
              <a:buNone/>
              <a:defRPr sz="1477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4660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9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eveloper manager collaborates with developer in enterprise developer work space. ">
            <a:extLst>
              <a:ext uri="{FF2B5EF4-FFF2-40B4-BE49-F238E27FC236}">
                <a16:creationId xmlns:a16="http://schemas.microsoft.com/office/drawing/2014/main" id="{7EDF5DC9-AC53-C922-9B65-D8BAE38838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8905" b="10022"/>
          <a:stretch/>
        </p:blipFill>
        <p:spPr>
          <a:xfrm>
            <a:off x="0" y="1298004"/>
            <a:ext cx="12192000" cy="55599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4F9793D-44D4-D908-BD5F-A0BE4C0BD3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2043" y="3962400"/>
            <a:ext cx="4174107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</p:spTree>
    <p:extLst>
      <p:ext uri="{BB962C8B-B14F-4D97-AF65-F5344CB8AC3E}">
        <p14:creationId xmlns:p14="http://schemas.microsoft.com/office/powerpoint/2010/main" val="2193115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6800" y="152400"/>
            <a:ext cx="9652000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08000" y="1447800"/>
            <a:ext cx="11379200" cy="2590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000" y="4191000"/>
            <a:ext cx="11379200" cy="2590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fld id="{33E1F24C-C191-2A4E-BAC1-AB979E7A0D9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29833"/>
      </p:ext>
    </p:extLst>
  </p:cSld>
  <p:clrMapOvr>
    <a:masterClrMapping/>
  </p:clrMapOvr>
  <p:transition>
    <p:cut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6" descr="Picture 2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9388" y="6221415"/>
            <a:ext cx="782637" cy="5175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" name="TextBox 27"/>
          <p:cNvSpPr txBox="1">
            <a:spLocks noChangeArrowheads="1"/>
          </p:cNvSpPr>
          <p:nvPr/>
        </p:nvSpPr>
        <p:spPr bwMode="auto">
          <a:xfrm>
            <a:off x="10013951" y="6479123"/>
            <a:ext cx="1954213" cy="18466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34289" rIns="34289" anchor="ctr">
            <a:spAutoFit/>
          </a:bodyPr>
          <a:lstStyle/>
          <a:p>
            <a:pPr hangingPunct="0"/>
            <a:r>
              <a:rPr lang="en-US" sz="600"/>
              <a:t>DiSC® is a registered trademark of Wiley.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143002" y="6479123"/>
            <a:ext cx="804863" cy="18466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34289" rIns="34289" anchor="ctr">
            <a:spAutoFit/>
          </a:bodyPr>
          <a:lstStyle/>
          <a:p>
            <a:pPr hangingPunct="0"/>
            <a:r>
              <a:rPr lang="en-US" sz="600"/>
              <a:t>discprofile.com</a:t>
            </a:r>
          </a:p>
        </p:txBody>
      </p:sp>
      <p:pic>
        <p:nvPicPr>
          <p:cNvPr id="8" name="Picture 7" descr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1" y="5272088"/>
            <a:ext cx="3789363" cy="6032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9" name="Rectangle 26"/>
          <p:cNvSpPr>
            <a:spLocks noChangeArrowheads="1"/>
          </p:cNvSpPr>
          <p:nvPr/>
        </p:nvSpPr>
        <p:spPr bwMode="auto">
          <a:xfrm>
            <a:off x="3865563" y="4524377"/>
            <a:ext cx="8326437" cy="2333625"/>
          </a:xfrm>
          <a:prstGeom prst="rect">
            <a:avLst/>
          </a:prstGeom>
          <a:solidFill>
            <a:srgbClr val="FFFFFF"/>
          </a:solidFill>
          <a:ln w="12700">
            <a:noFill/>
            <a:miter lim="400000"/>
            <a:headEnd/>
            <a:tailEnd/>
          </a:ln>
        </p:spPr>
        <p:txBody>
          <a:bodyPr lIns="34289" rIns="34289" anchor="ctr"/>
          <a:lstStyle/>
          <a:p>
            <a:pPr algn="ctr" hangingPunct="0"/>
            <a:endParaRPr lang="en-US" sz="1350">
              <a:solidFill>
                <a:srgbClr val="FFFFFF"/>
              </a:solidFill>
            </a:endParaRPr>
          </a:p>
        </p:txBody>
      </p:sp>
      <p:sp>
        <p:nvSpPr>
          <p:cNvPr id="10" name="TextBox 42"/>
          <p:cNvSpPr txBox="1">
            <a:spLocks noChangeArrowheads="1"/>
          </p:cNvSpPr>
          <p:nvPr/>
        </p:nvSpPr>
        <p:spPr bwMode="auto">
          <a:xfrm>
            <a:off x="10013951" y="6479123"/>
            <a:ext cx="1954213" cy="18466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34289" rIns="34289" anchor="ctr">
            <a:spAutoFit/>
          </a:bodyPr>
          <a:lstStyle/>
          <a:p>
            <a:pPr hangingPunct="0"/>
            <a:r>
              <a:rPr lang="en-US" sz="600"/>
              <a:t>DiSC® is a registered trademark of Wiley.</a:t>
            </a:r>
          </a:p>
        </p:txBody>
      </p:sp>
      <p:sp>
        <p:nvSpPr>
          <p:cNvPr id="20" name="Picture Placeholder 45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514951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 lvl="0"/>
            <a:endParaRPr noProof="0">
              <a:sym typeface="Proxima Nova"/>
            </a:endParaRPr>
          </a:p>
        </p:txBody>
      </p:sp>
      <p:sp>
        <p:nvSpPr>
          <p:cNvPr id="23" name="Click to add Header"/>
          <p:cNvSpPr txBox="1">
            <a:spLocks noGrp="1"/>
          </p:cNvSpPr>
          <p:nvPr>
            <p:ph type="title"/>
          </p:nvPr>
        </p:nvSpPr>
        <p:spPr>
          <a:xfrm>
            <a:off x="3947531" y="4814637"/>
            <a:ext cx="8065699" cy="876301"/>
          </a:xfrm>
          <a:prstGeom prst="rect">
            <a:avLst/>
          </a:prstGeom>
        </p:spPr>
        <p:txBody>
          <a:bodyPr/>
          <a:lstStyle>
            <a:lvl1pPr>
              <a:defRPr sz="435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120714" y="5690937"/>
            <a:ext cx="7892517" cy="411163"/>
          </a:xfrm>
          <a:prstGeom prst="rect">
            <a:avLst/>
          </a:prstGeom>
        </p:spPr>
        <p:txBody>
          <a:bodyPr/>
          <a:lstStyle>
            <a:lvl1pPr indent="0">
              <a:buClrTx/>
              <a:buSzTx/>
              <a:buFontTx/>
              <a:buNone/>
              <a:defRPr sz="1950"/>
            </a:lvl1pPr>
            <a:lvl2pPr marL="278239" indent="-127363">
              <a:buClrTx/>
              <a:buFontTx/>
              <a:defRPr sz="1950"/>
            </a:lvl2pPr>
            <a:lvl3pPr marL="436626" indent="-148590">
              <a:buClrTx/>
              <a:buFontTx/>
              <a:defRPr sz="1950"/>
            </a:lvl3pPr>
            <a:lvl4pPr marL="603504" indent="-178308">
              <a:buClrTx/>
              <a:buFontTx/>
              <a:defRPr sz="1950"/>
            </a:lvl4pPr>
            <a:lvl5pPr marL="760476" indent="-198120">
              <a:buClrTx/>
              <a:buFontTx/>
              <a:defRPr sz="19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Slide Number"/>
          <p:cNvSpPr txBox="1"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fld id="{0A165A49-0064-4250-BC64-67CDDD6A38A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541103"/>
      </p:ext>
    </p:extLst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_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6" descr="Picture 2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9388" y="6221415"/>
            <a:ext cx="782637" cy="5175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" name="TextBox 27"/>
          <p:cNvSpPr txBox="1">
            <a:spLocks noChangeArrowheads="1"/>
          </p:cNvSpPr>
          <p:nvPr/>
        </p:nvSpPr>
        <p:spPr bwMode="auto">
          <a:xfrm>
            <a:off x="10013951" y="6479123"/>
            <a:ext cx="1954213" cy="18466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34289" rIns="34289" anchor="ctr">
            <a:spAutoFit/>
          </a:bodyPr>
          <a:lstStyle/>
          <a:p>
            <a:pPr hangingPunct="0"/>
            <a:r>
              <a:rPr lang="en-US" sz="600"/>
              <a:t>DiSC® is a registered trademark of Wiley.</a:t>
            </a: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1143002" y="6479123"/>
            <a:ext cx="804863" cy="18466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34289" rIns="34289" anchor="ctr">
            <a:spAutoFit/>
          </a:bodyPr>
          <a:lstStyle/>
          <a:p>
            <a:pPr hangingPunct="0"/>
            <a:r>
              <a:rPr lang="en-US" sz="600"/>
              <a:t>discprofile.com</a:t>
            </a:r>
          </a:p>
        </p:txBody>
      </p:sp>
      <p:pic>
        <p:nvPicPr>
          <p:cNvPr id="9" name="Picture 7" descr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1" y="5272088"/>
            <a:ext cx="3789363" cy="6032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0" name="TextBox 42"/>
          <p:cNvSpPr txBox="1">
            <a:spLocks noChangeArrowheads="1"/>
          </p:cNvSpPr>
          <p:nvPr/>
        </p:nvSpPr>
        <p:spPr bwMode="auto">
          <a:xfrm>
            <a:off x="10013951" y="6479123"/>
            <a:ext cx="1954213" cy="18466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34289" rIns="34289" anchor="ctr">
            <a:spAutoFit/>
          </a:bodyPr>
          <a:lstStyle/>
          <a:p>
            <a:pPr hangingPunct="0"/>
            <a:r>
              <a:rPr lang="en-US" sz="600"/>
              <a:t>DiSC® is a registered trademark of Wiley.</a:t>
            </a:r>
          </a:p>
        </p:txBody>
      </p:sp>
      <p:sp>
        <p:nvSpPr>
          <p:cNvPr id="51" name="Picture Placeholder 11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514951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 lvl="0"/>
            <a:endParaRPr noProof="0">
              <a:sym typeface="Proxima Nova"/>
            </a:endParaRP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144473" y="4026307"/>
            <a:ext cx="2813035" cy="2446337"/>
          </a:xfrm>
          <a:prstGeom prst="rect">
            <a:avLst/>
          </a:prstGeom>
        </p:spPr>
        <p:txBody>
          <a:bodyPr/>
          <a:lstStyle>
            <a:lvl2pPr marL="0" indent="0">
              <a:buSzTx/>
              <a:buNone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5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7235836" y="4026303"/>
            <a:ext cx="2813035" cy="2446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Click to add Header"/>
          <p:cNvSpPr txBox="1">
            <a:spLocks noGrp="1"/>
          </p:cNvSpPr>
          <p:nvPr>
            <p:ph type="title"/>
          </p:nvPr>
        </p:nvSpPr>
        <p:spPr>
          <a:xfrm>
            <a:off x="3975159" y="2990850"/>
            <a:ext cx="8038071" cy="876300"/>
          </a:xfrm>
          <a:prstGeom prst="rect">
            <a:avLst/>
          </a:prstGeom>
        </p:spPr>
        <p:txBody>
          <a:bodyPr/>
          <a:lstStyle>
            <a:lvl1pPr>
              <a:defRPr sz="435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Slide Number"/>
          <p:cNvSpPr txBox="1"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7093B458-F205-4C18-8D46-FFDC22FB7DC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84221"/>
      </p:ext>
    </p:extLst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_Section 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A4A5D2E-38EF-4343-A9C1-D7DD7389705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5149516"/>
          </a:xfrm>
          <a:custGeom>
            <a:avLst/>
            <a:gdLst>
              <a:gd name="connsiteX0" fmla="*/ 0 w 12192000"/>
              <a:gd name="connsiteY0" fmla="*/ 0 h 5149516"/>
              <a:gd name="connsiteX1" fmla="*/ 12192000 w 12192000"/>
              <a:gd name="connsiteY1" fmla="*/ 0 h 5149516"/>
              <a:gd name="connsiteX2" fmla="*/ 12192000 w 12192000"/>
              <a:gd name="connsiteY2" fmla="*/ 2788171 h 5149516"/>
              <a:gd name="connsiteX3" fmla="*/ 3866146 w 12192000"/>
              <a:gd name="connsiteY3" fmla="*/ 2788171 h 5149516"/>
              <a:gd name="connsiteX4" fmla="*/ 3866146 w 12192000"/>
              <a:gd name="connsiteY4" fmla="*/ 5149516 h 5149516"/>
              <a:gd name="connsiteX5" fmla="*/ 0 w 12192000"/>
              <a:gd name="connsiteY5" fmla="*/ 5149516 h 5149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149516">
                <a:moveTo>
                  <a:pt x="0" y="0"/>
                </a:moveTo>
                <a:lnTo>
                  <a:pt x="12192000" y="0"/>
                </a:lnTo>
                <a:lnTo>
                  <a:pt x="12192000" y="2788171"/>
                </a:lnTo>
                <a:lnTo>
                  <a:pt x="3866146" y="2788171"/>
                </a:lnTo>
                <a:lnTo>
                  <a:pt x="3866146" y="5149516"/>
                </a:lnTo>
                <a:lnTo>
                  <a:pt x="0" y="5149516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bIns="1097280" anchor="ctr" anchorCtr="0">
            <a:noAutofit/>
          </a:bodyPr>
          <a:lstStyle>
            <a:lvl1pPr algn="ctr">
              <a:defRPr sz="1800">
                <a:solidFill>
                  <a:schemeClr val="tx2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243557-9FE3-744B-9DCE-2036B0FADD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5272770"/>
            <a:ext cx="3789947" cy="6017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75159" y="2990850"/>
            <a:ext cx="8038071" cy="876300"/>
          </a:xfrm>
          <a:ln>
            <a:noFill/>
          </a:ln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350" spc="-38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Header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2FD23F7-67C0-2845-A4BB-387812EAEA40}"/>
              </a:ext>
            </a:extLst>
          </p:cNvPr>
          <p:cNvSpPr txBox="1"/>
          <p:nvPr userDrawn="1"/>
        </p:nvSpPr>
        <p:spPr>
          <a:xfrm>
            <a:off x="9968235" y="6490606"/>
            <a:ext cx="2044995" cy="161583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spAutoFit/>
          </a:bodyPr>
          <a:lstStyle/>
          <a:p>
            <a:r>
              <a:rPr lang="en-US" sz="600" b="0" dirty="0"/>
              <a:t>DiSC® is a registered trademark of Wiley.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C795D2D-0A4C-0646-85EB-E1520A8F3B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4477" y="4026307"/>
            <a:ext cx="2813033" cy="2446337"/>
          </a:xfrm>
        </p:spPr>
        <p:txBody>
          <a:bodyPr>
            <a:normAutofit/>
          </a:bodyPr>
          <a:lstStyle>
            <a:lvl2pPr marL="0" indent="0" algn="l">
              <a:buNone/>
              <a:defRPr sz="1950"/>
            </a:lvl2pPr>
          </a:lstStyle>
          <a:p>
            <a:pPr lvl="1"/>
            <a:r>
              <a:rPr lang="en-US" dirty="0"/>
              <a:t>Click to add text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64C00E8-50A3-1848-8C2D-4DA9C38771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35838" y="4026306"/>
            <a:ext cx="2813033" cy="2446337"/>
          </a:xfrm>
        </p:spPr>
        <p:txBody>
          <a:bodyPr>
            <a:normAutofit/>
          </a:bodyPr>
          <a:lstStyle>
            <a:lvl2pPr marL="0" indent="0">
              <a:buNone/>
              <a:defRPr sz="1950"/>
            </a:lvl2pPr>
          </a:lstStyle>
          <a:p>
            <a:pPr lvl="1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1742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2844800" cy="2746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1061E51-37AC-4A82-9E58-2EDEF71C1066}" type="datetime1">
              <a:rPr lang="en-US" smtClean="0"/>
              <a:pPr>
                <a:defRPr/>
              </a:pPr>
              <a:t>15/06/2023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347201" y="0"/>
            <a:ext cx="2844800" cy="2746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895FD8B8-8BF0-4505-B095-698A56F320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2"/>
          <p:cNvSpPr>
            <a:spLocks noGrp="1"/>
          </p:cNvSpPr>
          <p:nvPr>
            <p:ph type="title" idx="4294967295"/>
          </p:nvPr>
        </p:nvSpPr>
        <p:spPr>
          <a:xfrm>
            <a:off x="609601" y="990599"/>
            <a:ext cx="10972801" cy="1143000"/>
          </a:xfrm>
        </p:spPr>
        <p:txBody>
          <a:bodyPr/>
          <a:lstStyle/>
          <a:p>
            <a:endParaRPr lang="en-US">
              <a:latin typeface="Arial" charset="0"/>
              <a:ea typeface="ＭＳ Ｐゴシック" pitchFamily="-112" charset="-128"/>
              <a:cs typeface="Arial" charset="0"/>
            </a:endParaRPr>
          </a:p>
        </p:txBody>
      </p:sp>
      <p:sp>
        <p:nvSpPr>
          <p:cNvPr id="7" name="Rectangle 3"/>
          <p:cNvSpPr>
            <a:spLocks noGrp="1"/>
          </p:cNvSpPr>
          <p:nvPr>
            <p:ph type="body" idx="4294967295"/>
          </p:nvPr>
        </p:nvSpPr>
        <p:spPr>
          <a:xfrm>
            <a:off x="609601" y="2133600"/>
            <a:ext cx="10972801" cy="3886200"/>
          </a:xfrm>
        </p:spPr>
        <p:txBody>
          <a:bodyPr/>
          <a:lstStyle/>
          <a:p>
            <a:endParaRPr lang="en-US">
              <a:latin typeface="Arial" charset="0"/>
              <a:ea typeface="ＭＳ Ｐゴシック" pitchFamily="-112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061482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0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/>
          </p:cNvSpPr>
          <p:nvPr>
            <p:ph type="sldNum" sz="quarter" idx="2"/>
          </p:nvPr>
        </p:nvSpPr>
        <p:spPr>
          <a:xfrm>
            <a:off x="11436098" y="471978"/>
            <a:ext cx="146305" cy="149393"/>
          </a:xfrm>
          <a:prstGeom prst="rect">
            <a:avLst/>
          </a:prstGeom>
        </p:spPr>
        <p:txBody>
          <a:bodyPr/>
          <a:lstStyle>
            <a:lvl1pPr defTabSz="415026">
              <a:defRPr sz="728"/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7186477"/>
      </p:ext>
    </p:extLst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EA90BE17-7D1B-684C-A16C-708F3073741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5149516"/>
          </a:xfrm>
          <a:custGeom>
            <a:avLst/>
            <a:gdLst>
              <a:gd name="connsiteX0" fmla="*/ 0 w 12192000"/>
              <a:gd name="connsiteY0" fmla="*/ 0 h 5149516"/>
              <a:gd name="connsiteX1" fmla="*/ 12192000 w 12192000"/>
              <a:gd name="connsiteY1" fmla="*/ 0 h 5149516"/>
              <a:gd name="connsiteX2" fmla="*/ 12192000 w 12192000"/>
              <a:gd name="connsiteY2" fmla="*/ 4484914 h 5149516"/>
              <a:gd name="connsiteX3" fmla="*/ 3866146 w 12192000"/>
              <a:gd name="connsiteY3" fmla="*/ 4484914 h 5149516"/>
              <a:gd name="connsiteX4" fmla="*/ 3866146 w 12192000"/>
              <a:gd name="connsiteY4" fmla="*/ 5149516 h 5149516"/>
              <a:gd name="connsiteX5" fmla="*/ 0 w 12192000"/>
              <a:gd name="connsiteY5" fmla="*/ 5149516 h 5149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149516">
                <a:moveTo>
                  <a:pt x="0" y="0"/>
                </a:moveTo>
                <a:lnTo>
                  <a:pt x="12192000" y="0"/>
                </a:lnTo>
                <a:lnTo>
                  <a:pt x="12192000" y="4484914"/>
                </a:lnTo>
                <a:lnTo>
                  <a:pt x="3866146" y="4484914"/>
                </a:lnTo>
                <a:lnTo>
                  <a:pt x="3866146" y="5149516"/>
                </a:lnTo>
                <a:lnTo>
                  <a:pt x="0" y="5149516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bIns="1097280" anchor="ctr" anchorCtr="0">
            <a:noAutofit/>
          </a:bodyPr>
          <a:lstStyle>
            <a:lvl1pPr algn="ctr">
              <a:defRPr sz="1800">
                <a:solidFill>
                  <a:schemeClr val="tx2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243557-9FE3-744B-9DCE-2036B0FADD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5272770"/>
            <a:ext cx="3789947" cy="60178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7E455BB-DD54-5F46-AD6A-D71D0BE5EF4A}"/>
              </a:ext>
            </a:extLst>
          </p:cNvPr>
          <p:cNvSpPr/>
          <p:nvPr userDrawn="1"/>
        </p:nvSpPr>
        <p:spPr>
          <a:xfrm>
            <a:off x="3866146" y="4523875"/>
            <a:ext cx="8325855" cy="2334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47533" y="4814635"/>
            <a:ext cx="8065697" cy="876300"/>
          </a:xfrm>
          <a:ln>
            <a:noFill/>
          </a:ln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350" spc="-38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Header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E10120F-24AD-0A4A-ABB6-D6070EBF4FC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20715" y="5690935"/>
            <a:ext cx="7892515" cy="411162"/>
          </a:xfrm>
        </p:spPr>
        <p:txBody>
          <a:bodyPr>
            <a:noAutofit/>
          </a:bodyPr>
          <a:lstStyle>
            <a:lvl1pPr marL="0" indent="0">
              <a:buNone/>
              <a:defRPr sz="1950"/>
            </a:lvl1pPr>
          </a:lstStyle>
          <a:p>
            <a:pPr lvl="0"/>
            <a:r>
              <a:rPr lang="en-US" dirty="0"/>
              <a:t>Click to add sub-header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2FD23F7-67C0-2845-A4BB-387812EAEA40}"/>
              </a:ext>
            </a:extLst>
          </p:cNvPr>
          <p:cNvSpPr txBox="1"/>
          <p:nvPr userDrawn="1"/>
        </p:nvSpPr>
        <p:spPr>
          <a:xfrm>
            <a:off x="9968235" y="6490606"/>
            <a:ext cx="2044995" cy="161583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spAutoFit/>
          </a:bodyPr>
          <a:lstStyle/>
          <a:p>
            <a:r>
              <a:rPr lang="en-US" sz="600" b="0" dirty="0"/>
              <a:t>DiSC® is a registered trademark of Wiley.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EBF439-5B35-6140-B8B5-AB6E0AD9C91A}"/>
              </a:ext>
            </a:extLst>
          </p:cNvPr>
          <p:cNvSpPr txBox="1"/>
          <p:nvPr userDrawn="1"/>
        </p:nvSpPr>
        <p:spPr>
          <a:xfrm>
            <a:off x="11538098" y="6263622"/>
            <a:ext cx="412044" cy="184666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spAutoFit/>
          </a:bodyPr>
          <a:lstStyle/>
          <a:p>
            <a:pPr algn="r"/>
            <a:r>
              <a:rPr lang="en-US" sz="750" b="0" dirty="0"/>
              <a:t>p</a:t>
            </a:r>
            <a:fld id="{CD21C0F5-C1E1-6B4E-9F21-48FF92EE348E}" type="slidenum">
              <a:rPr lang="en-US" sz="750" b="0" smtClean="0"/>
              <a:pPr algn="r"/>
              <a:t>‹#›</a:t>
            </a:fld>
            <a:endParaRPr lang="en-US" sz="750" b="0" dirty="0" err="1"/>
          </a:p>
        </p:txBody>
      </p:sp>
    </p:spTree>
    <p:extLst>
      <p:ext uri="{BB962C8B-B14F-4D97-AF65-F5344CB8AC3E}">
        <p14:creationId xmlns:p14="http://schemas.microsoft.com/office/powerpoint/2010/main" val="1455037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68479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0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Female developer speaking in front of a white board during team stand up meeting.">
            <a:extLst>
              <a:ext uri="{FF2B5EF4-FFF2-40B4-BE49-F238E27FC236}">
                <a16:creationId xmlns:a16="http://schemas.microsoft.com/office/drawing/2014/main" id="{382F3389-F5AB-FA2E-0F47-2048DDD6E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8751" b="10021"/>
          <a:stretch/>
        </p:blipFill>
        <p:spPr>
          <a:xfrm>
            <a:off x="0" y="1287421"/>
            <a:ext cx="12192000" cy="55705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4F9793D-44D4-D908-BD5F-A0BE4C0BD3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2043" y="3962400"/>
            <a:ext cx="4174107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</p:spTree>
    <p:extLst>
      <p:ext uri="{BB962C8B-B14F-4D97-AF65-F5344CB8AC3E}">
        <p14:creationId xmlns:p14="http://schemas.microsoft.com/office/powerpoint/2010/main" val="9778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n and a woman collaborating during a Microsoft Teams meeting while working on dual monitors in an open office setting.">
            <a:extLst>
              <a:ext uri="{FF2B5EF4-FFF2-40B4-BE49-F238E27FC236}">
                <a16:creationId xmlns:a16="http://schemas.microsoft.com/office/drawing/2014/main" id="{B4C1CDCC-4C8D-6E67-A347-37A7BB71DE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463" b="10021"/>
          <a:stretch/>
        </p:blipFill>
        <p:spPr>
          <a:xfrm>
            <a:off x="0" y="1336290"/>
            <a:ext cx="12192000" cy="55217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4F9793D-44D4-D908-BD5F-A0BE4C0BD3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2043" y="3962400"/>
            <a:ext cx="4174107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</p:spTree>
    <p:extLst>
      <p:ext uri="{BB962C8B-B14F-4D97-AF65-F5344CB8AC3E}">
        <p14:creationId xmlns:p14="http://schemas.microsoft.com/office/powerpoint/2010/main" val="24439331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female speaker presenting in a Microsoft Teams Room meeting while people in the conference room are viewing remote attendees in Gallery Mode on the front of room screen​. ">
            <a:extLst>
              <a:ext uri="{FF2B5EF4-FFF2-40B4-BE49-F238E27FC236}">
                <a16:creationId xmlns:a16="http://schemas.microsoft.com/office/drawing/2014/main" id="{023D7839-B108-56A3-3BCC-3E14C60C9E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463" b="10021"/>
          <a:stretch/>
        </p:blipFill>
        <p:spPr>
          <a:xfrm>
            <a:off x="0" y="1336290"/>
            <a:ext cx="12192000" cy="55217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4F9793D-44D4-D908-BD5F-A0BE4C0BD3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2043" y="3962400"/>
            <a:ext cx="4174107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</p:spTree>
    <p:extLst>
      <p:ext uri="{BB962C8B-B14F-4D97-AF65-F5344CB8AC3E}">
        <p14:creationId xmlns:p14="http://schemas.microsoft.com/office/powerpoint/2010/main" val="25620665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woman is casting content from her tablet to a Microsoft Teams Room meeting with front of room dual monitors while a person is joining via Companion mode on a laptop​.">
            <a:extLst>
              <a:ext uri="{FF2B5EF4-FFF2-40B4-BE49-F238E27FC236}">
                <a16:creationId xmlns:a16="http://schemas.microsoft.com/office/drawing/2014/main" id="{416C3949-A0D4-5FB3-CBB2-3377840E4C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386" b="10021"/>
          <a:stretch/>
        </p:blipFill>
        <p:spPr>
          <a:xfrm>
            <a:off x="0" y="1330998"/>
            <a:ext cx="12192000" cy="55270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4F9793D-44D4-D908-BD5F-A0BE4C0BD3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2043" y="3962400"/>
            <a:ext cx="4174107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</p:spTree>
    <p:extLst>
      <p:ext uri="{BB962C8B-B14F-4D97-AF65-F5344CB8AC3E}">
        <p14:creationId xmlns:p14="http://schemas.microsoft.com/office/powerpoint/2010/main" val="3081086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1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ecision makers walking and talking in a lobby setting. ">
            <a:extLst>
              <a:ext uri="{FF2B5EF4-FFF2-40B4-BE49-F238E27FC236}">
                <a16:creationId xmlns:a16="http://schemas.microsoft.com/office/drawing/2014/main" id="{416C3949-A0D4-5FB3-CBB2-3377840E4C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703" b="10023"/>
          <a:stretch/>
        </p:blipFill>
        <p:spPr>
          <a:xfrm>
            <a:off x="0" y="1352787"/>
            <a:ext cx="12192000" cy="55052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4F9793D-44D4-D908-BD5F-A0BE4C0BD3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2043" y="3962400"/>
            <a:ext cx="4174107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</p:spTree>
    <p:extLst>
      <p:ext uri="{BB962C8B-B14F-4D97-AF65-F5344CB8AC3E}">
        <p14:creationId xmlns:p14="http://schemas.microsoft.com/office/powerpoint/2010/main" val="16756326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Microso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84200" y="1435100"/>
            <a:ext cx="11018838" cy="1612749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7829670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84200" y="1435100"/>
            <a:ext cx="11018838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942652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6F2E5AA-B8E1-2D99-BFF6-55964406C1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200" y="1961079"/>
            <a:ext cx="11018521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 spc="0">
                <a:solidFill>
                  <a:srgbClr val="000000"/>
                </a:solidFill>
                <a:latin typeface="+mj-lt"/>
              </a:defRPr>
            </a:lvl1pPr>
            <a:lvl2pPr marL="0" indent="0">
              <a:lnSpc>
                <a:spcPts val="2400"/>
              </a:lnSpc>
              <a:buNone/>
              <a:defRPr spc="0">
                <a:solidFill>
                  <a:srgbClr val="000000"/>
                </a:solidFill>
                <a:latin typeface="+mn-lt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1"/>
            <a:r>
              <a:rPr lang="en-US"/>
              <a:t>Large: subhead Segoe UI Regular 20/24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4F7BF36-6F86-1AAC-B730-8494CAF9A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200" y="3075739"/>
            <a:ext cx="11018521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0" spc="0">
                <a:solidFill>
                  <a:schemeClr val="accent1"/>
                </a:solidFill>
                <a:latin typeface="+mj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 spc="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Medium: paragraph 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345546AD-A5A5-3F3C-BA37-4B19AEF2A5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4200" y="4593491"/>
            <a:ext cx="11018521" cy="15388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 spc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000" spc="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0" indent="0">
              <a:lnSpc>
                <a:spcPct val="100000"/>
              </a:lnSpc>
              <a:buNone/>
              <a:defRPr>
                <a:solidFill>
                  <a:srgbClr val="000000"/>
                </a:solidFill>
              </a:defRPr>
            </a:lvl5pPr>
          </a:lstStyle>
          <a:p>
            <a:pPr lvl="1"/>
            <a:r>
              <a:rPr lang="en-US"/>
              <a:t>Small: caption body copy Segoe Regular 10/12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0ACF05F-2419-331C-73AA-1456DD524AF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82338" y="4385524"/>
            <a:ext cx="11018521" cy="153888"/>
          </a:xfrm>
          <a:prstGeom prst="rect">
            <a:avLst/>
          </a:prstGeom>
        </p:spPr>
        <p:txBody>
          <a:bodyPr tIns="0"/>
          <a:lstStyle>
            <a:lvl1pPr marL="0" indent="0">
              <a:buNone/>
              <a:defRPr lang="en-US" sz="1000" b="1" kern="1200" spc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Small: caption title Segoe UI Bold 10/12. 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F10E3B9C-87B7-FCD5-21F0-3C1505450B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2338" y="3385527"/>
            <a:ext cx="11018521" cy="2204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Medium: body copy Segoe UI Regular 14/18</a:t>
            </a:r>
          </a:p>
        </p:txBody>
      </p:sp>
    </p:spTree>
    <p:extLst>
      <p:ext uri="{BB962C8B-B14F-4D97-AF65-F5344CB8AC3E}">
        <p14:creationId xmlns:p14="http://schemas.microsoft.com/office/powerpoint/2010/main" val="13470772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7B930E7F-5B91-31B0-B67D-DB8C41E881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C419B008-216D-CA1F-2D39-75B36E6A69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573338"/>
            <a:ext cx="11021125" cy="1676929"/>
          </a:xfrm>
        </p:spPr>
        <p:txBody>
          <a:bodyPr wrap="square" anchor="b" anchorCtr="0">
            <a:noAutofit/>
          </a:bodyPr>
          <a:lstStyle>
            <a:lvl1pPr>
              <a:lnSpc>
                <a:spcPct val="9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Microsoft Learn</a:t>
            </a:r>
            <a:br>
              <a:rPr lang="en-US"/>
            </a:br>
            <a:r>
              <a:rPr lang="en-US"/>
              <a:t>presentation title or event name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AA0EBFEA-E746-E760-148D-6B55E33CE98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2043" y="4445908"/>
            <a:ext cx="11021124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</p:spTree>
    <p:extLst>
      <p:ext uri="{BB962C8B-B14F-4D97-AF65-F5344CB8AC3E}">
        <p14:creationId xmlns:p14="http://schemas.microsoft.com/office/powerpoint/2010/main" val="2201672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89" y="2030760"/>
            <a:ext cx="9570435" cy="307777"/>
          </a:xfrm>
        </p:spPr>
        <p:txBody>
          <a:bodyPr wrap="square">
            <a:spAutoFit/>
          </a:bodyPr>
          <a:lstStyle>
            <a:lvl1pPr marL="0" indent="0">
              <a:buNone/>
              <a:defRPr lang="en-US" sz="2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342900" marR="0" lvl="0" indent="-342900" algn="l" defTabSz="932742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CD5746-9BA1-20FD-9CB7-A3691927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04509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84200" y="1435100"/>
            <a:ext cx="5211763" cy="1612749"/>
          </a:xfrm>
        </p:spPr>
        <p:txBody>
          <a:bodyPr/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89688" y="1435100"/>
            <a:ext cx="5219700" cy="1612749"/>
          </a:xfrm>
        </p:spPr>
        <p:txBody>
          <a:bodyPr/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8169177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4200" y="1435100"/>
            <a:ext cx="5212080" cy="140346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4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1800" b="0"/>
            </a:lvl2pPr>
            <a:lvl3pPr marL="450850" indent="0">
              <a:buFont typeface="Wingdings" panose="05000000000000000000" pitchFamily="2" charset="2"/>
              <a:buNone/>
              <a:tabLst/>
              <a:defRPr sz="1400" b="0"/>
            </a:lvl3pPr>
            <a:lvl4pPr marL="652462" indent="0">
              <a:buFont typeface="Wingdings" panose="05000000000000000000" pitchFamily="2" charset="2"/>
              <a:buNone/>
              <a:defRPr sz="1200" b="0"/>
            </a:lvl4pPr>
            <a:lvl5pPr marL="854075" indent="0">
              <a:buFont typeface="Wingdings" panose="05000000000000000000" pitchFamily="2" charset="2"/>
              <a:buNone/>
              <a:tabLst/>
              <a:defRPr sz="1200" b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97171" y="1435100"/>
            <a:ext cx="5212080" cy="140346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4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1800" b="0"/>
            </a:lvl2pPr>
            <a:lvl3pPr marL="450850" indent="0">
              <a:buFont typeface="Wingdings" panose="05000000000000000000" pitchFamily="2" charset="2"/>
              <a:buNone/>
              <a:tabLst/>
              <a:defRPr sz="1400" b="0"/>
            </a:lvl3pPr>
            <a:lvl4pPr marL="652462" indent="0">
              <a:buFont typeface="Wingdings" panose="05000000000000000000" pitchFamily="2" charset="2"/>
              <a:buNone/>
              <a:defRPr sz="1200" b="0"/>
            </a:lvl4pPr>
            <a:lvl5pPr marL="854075" indent="0">
              <a:buFont typeface="Wingdings" panose="05000000000000000000" pitchFamily="2" charset="2"/>
              <a:buNone/>
              <a:tabLst/>
              <a:defRPr sz="1200" b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63164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6688"/>
            <a:ext cx="5219700" cy="369332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4200" y="2084388"/>
            <a:ext cx="5219700" cy="1175706"/>
          </a:xfrm>
        </p:spPr>
        <p:txBody>
          <a:bodyPr>
            <a:spAutoFit/>
          </a:bodyPr>
          <a:lstStyle>
            <a:lvl1pPr marL="171450" indent="-171450">
              <a:defRPr lang="en-US" sz="2000" dirty="0"/>
            </a:lvl1pPr>
            <a:lvl2pPr marL="342900" indent="-171450">
              <a:defRPr lang="en-US" sz="1400" dirty="0"/>
            </a:lvl2pPr>
            <a:lvl3pPr marL="514350" indent="-171450">
              <a:defRPr lang="en-US" sz="1100" dirty="0"/>
            </a:lvl3pPr>
            <a:lvl4pPr marL="666750" indent="-152400">
              <a:defRPr lang="en-US" sz="1050" dirty="0"/>
            </a:lvl4pPr>
            <a:lvl5pPr marL="793750" indent="-120650">
              <a:defRPr lang="en-US" sz="1050" dirty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97625" y="1436688"/>
            <a:ext cx="5219700" cy="369332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7625" y="2084388"/>
            <a:ext cx="5219700" cy="1175706"/>
          </a:xfrm>
        </p:spPr>
        <p:txBody>
          <a:bodyPr>
            <a:spAutoFit/>
          </a:bodyPr>
          <a:lstStyle>
            <a:lvl1pPr marL="171450" indent="-171450">
              <a:defRPr lang="en-US" sz="2000" dirty="0"/>
            </a:lvl1pPr>
            <a:lvl2pPr marL="342900" indent="-171450">
              <a:defRPr lang="en-US" sz="1400" dirty="0"/>
            </a:lvl2pPr>
            <a:lvl3pPr marL="514350" indent="-171450">
              <a:defRPr lang="en-US" sz="1100" dirty="0"/>
            </a:lvl3pPr>
            <a:lvl4pPr marL="685800" indent="-136525">
              <a:defRPr lang="en-US" sz="1050" dirty="0"/>
            </a:lvl4pPr>
            <a:lvl5pPr marL="793750" indent="-120650">
              <a:defRPr lang="en-US" sz="1050" dirty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25341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6688"/>
            <a:ext cx="5219700" cy="369332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88963" y="2081212"/>
            <a:ext cx="5214937" cy="1175706"/>
          </a:xfrm>
        </p:spPr>
        <p:txBody>
          <a:bodyPr/>
          <a:lstStyle>
            <a:lvl1pPr>
              <a:defRPr sz="2000"/>
            </a:lvl1pPr>
            <a:lvl2pPr>
              <a:defRPr sz="14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97625" y="1436688"/>
            <a:ext cx="5219700" cy="369332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94451" y="2081212"/>
            <a:ext cx="5214937" cy="1175706"/>
          </a:xfrm>
        </p:spPr>
        <p:txBody>
          <a:bodyPr/>
          <a:lstStyle>
            <a:lvl1pPr>
              <a:defRPr sz="2000"/>
            </a:lvl1pPr>
            <a:lvl2pPr>
              <a:defRPr sz="14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6876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title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217" y="1438275"/>
            <a:ext cx="3264408" cy="30777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181862"/>
          </a:xfrm>
        </p:spPr>
        <p:txBody>
          <a:bodyPr wrap="square">
            <a:spAutoFit/>
          </a:bodyPr>
          <a:lstStyle>
            <a:lvl1pPr marL="176213" indent="-176213">
              <a:defRPr lang="en-US" sz="1800" dirty="0"/>
            </a:lvl1pPr>
            <a:lvl2pPr marL="322263" indent="-150813">
              <a:defRPr lang="en-US" sz="1600" dirty="0"/>
            </a:lvl2pPr>
            <a:lvl3pPr marL="466725" indent="-138113">
              <a:defRPr lang="en-US" sz="1100" dirty="0"/>
            </a:lvl3pPr>
            <a:lvl4pPr marL="595313" indent="-128588">
              <a:defRPr lang="en-US" sz="1050" dirty="0"/>
            </a:lvl4pPr>
            <a:lvl5pPr marL="731838" indent="-122238">
              <a:defRPr lang="en-US" sz="105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63796" y="1438275"/>
            <a:ext cx="3264408" cy="30777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181862"/>
          </a:xfrm>
        </p:spPr>
        <p:txBody>
          <a:bodyPr wrap="square">
            <a:spAutoFit/>
          </a:bodyPr>
          <a:lstStyle>
            <a:lvl1pPr marL="176213" indent="-176213">
              <a:defRPr lang="en-US" sz="1800" dirty="0"/>
            </a:lvl1pPr>
            <a:lvl2pPr marL="398463" indent="-169863">
              <a:defRPr lang="en-US" sz="1600" dirty="0"/>
            </a:lvl2pPr>
            <a:lvl3pPr marL="555625" indent="-157163">
              <a:defRPr lang="en-US" sz="1100" dirty="0"/>
            </a:lvl3pPr>
            <a:lvl4pPr marL="685800" indent="-136525">
              <a:defRPr lang="en-US" sz="1050" dirty="0"/>
            </a:lvl4pPr>
            <a:lvl5pPr marL="800100" indent="-111125">
              <a:defRPr lang="en-US" sz="105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42375" y="1438275"/>
            <a:ext cx="3264408" cy="30777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181862"/>
          </a:xfrm>
        </p:spPr>
        <p:txBody>
          <a:bodyPr wrap="square">
            <a:spAutoFit/>
          </a:bodyPr>
          <a:lstStyle>
            <a:lvl1pPr marL="176213" indent="-176213">
              <a:defRPr lang="en-US" sz="1800" dirty="0"/>
            </a:lvl1pPr>
            <a:lvl2pPr marL="398463" indent="-169863">
              <a:defRPr lang="en-US" sz="1600" dirty="0"/>
            </a:lvl2pPr>
            <a:lvl3pPr marL="555625" indent="-157163">
              <a:defRPr lang="en-US" sz="1100" dirty="0"/>
            </a:lvl3pPr>
            <a:lvl4pPr marL="685800" indent="-136525">
              <a:defRPr lang="en-US" sz="1050" dirty="0"/>
            </a:lvl4pPr>
            <a:lvl5pPr marL="800100" indent="-111125">
              <a:defRPr lang="en-US" sz="105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64994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24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ullet with Subtitles 2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D5746-9BA1-20FD-9CB7-A3691927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8AB7BB6A-65B6-AEC7-836B-8D35242275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2877" y="3476833"/>
            <a:ext cx="3465576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B0535AF-BE85-1E67-DD92-E38C21AF7E8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71341" y="3476833"/>
            <a:ext cx="3465576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8E1F9237-EE15-C9FE-E0CA-3A37C93F90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36551" y="3476833"/>
            <a:ext cx="3465576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775241E4-9061-8DB7-2B87-BA0CCA011A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2877" y="4570239"/>
            <a:ext cx="3465576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1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82D1AEC7-7020-CBA4-58E1-0D75BA2EF49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71341" y="4570239"/>
            <a:ext cx="3465576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6416719B-F50B-D496-C069-4C1F30AFEC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36551" y="4570239"/>
            <a:ext cx="3465576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3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</p:spTree>
    <p:extLst>
      <p:ext uri="{BB962C8B-B14F-4D97-AF65-F5344CB8AC3E}">
        <p14:creationId xmlns:p14="http://schemas.microsoft.com/office/powerpoint/2010/main" val="5561269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  <p15:guide id="5" pos="2549">
          <p15:clr>
            <a:srgbClr val="FBAE40"/>
          </p15:clr>
        </p15:guide>
        <p15:guide id="6" pos="2747">
          <p15:clr>
            <a:srgbClr val="FBAE40"/>
          </p15:clr>
        </p15:guide>
        <p15:guide id="7" pos="4944">
          <p15:clr>
            <a:srgbClr val="FBAE40"/>
          </p15:clr>
        </p15:guide>
        <p15:guide id="8" pos="5120">
          <p15:clr>
            <a:srgbClr val="FBAE40"/>
          </p15:clr>
        </p15:guide>
        <p15:guide id="9" pos="3840">
          <p15:clr>
            <a:srgbClr val="FBAE40"/>
          </p15:clr>
        </p15:guide>
        <p15:guide id="10" pos="1464">
          <p15:clr>
            <a:srgbClr val="FBAE40"/>
          </p15:clr>
        </p15:guide>
        <p15:guide id="11" pos="6216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ullet with Subtitles 3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59B2A911-B0BE-4078-EF4E-4BEDAA9A84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430887"/>
          </a:xfrm>
        </p:spPr>
        <p:txBody>
          <a:bodyPr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46628952-3608-D408-E97B-C5509801C7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263" y="1971020"/>
            <a:ext cx="9449500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lang="en-US" sz="20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Segoe UI Regular 20/24.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ECF5273-A148-FB51-F033-C68836870BF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062" y="3214124"/>
            <a:ext cx="3474720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1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9257DF0E-A198-77D3-1F5B-6CF8B60A490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56101" y="3214124"/>
            <a:ext cx="3474720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A65E358F-5CAF-2294-2C8A-0C65BE0A26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8000" y="3214124"/>
            <a:ext cx="3474445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3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55F1A17-F2A5-5652-4364-4C2289C197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4200" y="3521898"/>
            <a:ext cx="3474720" cy="2067104"/>
          </a:xfrm>
          <a:prstGeom prst="rect">
            <a:avLst/>
          </a:prstGeo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 spc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Bulleted list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  <a:p>
            <a:pPr lvl="0"/>
            <a:endParaRPr lang="en-US"/>
          </a:p>
          <a:p>
            <a:pPr lvl="0"/>
            <a:r>
              <a:rPr lang="en-US"/>
              <a:t>Bulleted list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E4A7EAE6-CBDF-702E-4BB2-0091C85D7DF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56101" y="3521898"/>
            <a:ext cx="3474720" cy="2067104"/>
          </a:xfrm>
          <a:prstGeom prst="rect">
            <a:avLst/>
          </a:prstGeo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 spc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Bulleted list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  <a:p>
            <a:pPr lvl="0"/>
            <a:endParaRPr lang="en-US"/>
          </a:p>
          <a:p>
            <a:pPr lvl="0"/>
            <a:r>
              <a:rPr lang="en-US"/>
              <a:t>Bulleted list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602E34F2-8AEC-5D82-A459-7615DC29B15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34943" y="3521898"/>
            <a:ext cx="3474445" cy="2067104"/>
          </a:xfrm>
          <a:prstGeom prst="rect">
            <a:avLst/>
          </a:prstGeo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 spc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Bulleted list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  <a:p>
            <a:pPr lvl="0"/>
            <a:endParaRPr lang="en-US"/>
          </a:p>
          <a:p>
            <a:pPr lvl="0"/>
            <a:r>
              <a:rPr lang="en-US"/>
              <a:t>Bulleted list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6907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ullet with Subtitles 4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D5746-9BA1-20FD-9CB7-A3691927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A1F03C-DE0D-0889-FCC9-7734D7000C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2877" y="4345786"/>
            <a:ext cx="3474720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rgbClr val="C73ECC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E37D821-502E-74DC-DC4E-6827876174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71341" y="4345786"/>
            <a:ext cx="3474720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D2E2D46-BA23-A30D-1C86-DE97B59550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8084" y="4345786"/>
            <a:ext cx="3474720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3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47B73CF-8C1B-E4F6-0587-AE345D837AA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2877" y="4659194"/>
            <a:ext cx="3474720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14841CA6-3B8D-C795-465C-4A88872E2A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71341" y="4659194"/>
            <a:ext cx="3474720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34BF609-1D4C-CCCF-8806-8229E9A2698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28084" y="4659194"/>
            <a:ext cx="3474720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3C14C4D-447D-641B-9EE1-BB7D37876DFD}"/>
              </a:ext>
            </a:extLst>
          </p:cNvPr>
          <p:cNvSpPr/>
          <p:nvPr userDrawn="1"/>
        </p:nvSpPr>
        <p:spPr>
          <a:xfrm>
            <a:off x="8769505" y="1609347"/>
            <a:ext cx="2196790" cy="2196790"/>
          </a:xfrm>
          <a:prstGeom prst="ellipse">
            <a:avLst/>
          </a:prstGeom>
          <a:solidFill>
            <a:srgbClr val="FFA3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257B80-0E22-6118-D58C-8D479BE856CC}"/>
              </a:ext>
            </a:extLst>
          </p:cNvPr>
          <p:cNvSpPr/>
          <p:nvPr userDrawn="1"/>
        </p:nvSpPr>
        <p:spPr>
          <a:xfrm>
            <a:off x="1216757" y="1609347"/>
            <a:ext cx="2196790" cy="2196790"/>
          </a:xfrm>
          <a:prstGeom prst="ellipse">
            <a:avLst/>
          </a:prstGeom>
          <a:solidFill>
            <a:srgbClr val="CD9B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3C5F4DB-FE2F-3894-3C54-F1395F059BC1}"/>
              </a:ext>
            </a:extLst>
          </p:cNvPr>
          <p:cNvSpPr/>
          <p:nvPr userDrawn="1"/>
        </p:nvSpPr>
        <p:spPr>
          <a:xfrm>
            <a:off x="4997605" y="1609347"/>
            <a:ext cx="2196790" cy="219679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6532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  <p15:guide id="5" pos="2549">
          <p15:clr>
            <a:srgbClr val="FBAE40"/>
          </p15:clr>
        </p15:guide>
        <p15:guide id="6" pos="2747">
          <p15:clr>
            <a:srgbClr val="FBAE40"/>
          </p15:clr>
        </p15:guide>
        <p15:guide id="7" pos="4944">
          <p15:clr>
            <a:srgbClr val="FBAE40"/>
          </p15:clr>
        </p15:guide>
        <p15:guide id="8" pos="5120">
          <p15:clr>
            <a:srgbClr val="FBAE40"/>
          </p15:clr>
        </p15:guide>
        <p15:guide id="9" pos="3840">
          <p15:clr>
            <a:srgbClr val="FBAE40"/>
          </p15:clr>
        </p15:guide>
        <p15:guide id="10" pos="1464">
          <p15:clr>
            <a:srgbClr val="FBAE40"/>
          </p15:clr>
        </p15:guide>
        <p15:guide id="11" pos="6216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ullet with Subtitles &amp; Icons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D5746-9BA1-20FD-9CB7-A3691927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A1F03C-DE0D-0889-FCC9-7734D7000C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2877" y="3631266"/>
            <a:ext cx="3474720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1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E37D821-502E-74DC-DC4E-6827876174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71341" y="3631266"/>
            <a:ext cx="3474720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D2E2D46-BA23-A30D-1C86-DE97B59550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8084" y="3631266"/>
            <a:ext cx="3474720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3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47B73CF-8C1B-E4F6-0587-AE345D837AA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2877" y="3944674"/>
            <a:ext cx="3474720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14841CA6-3B8D-C795-465C-4A88872E2A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71341" y="3944674"/>
            <a:ext cx="3474720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34BF609-1D4C-CCCF-8806-8229E9A2698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28084" y="3944674"/>
            <a:ext cx="3474720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4" name="Oval 13" descr="icon of a finger pushing a button">
            <a:extLst>
              <a:ext uri="{FF2B5EF4-FFF2-40B4-BE49-F238E27FC236}">
                <a16:creationId xmlns:a16="http://schemas.microsoft.com/office/drawing/2014/main" id="{A9082D92-8FAE-B4E1-1EBD-84F2832796CF}"/>
              </a:ext>
            </a:extLst>
          </p:cNvPr>
          <p:cNvSpPr/>
          <p:nvPr userDrawn="1"/>
        </p:nvSpPr>
        <p:spPr bwMode="auto">
          <a:xfrm>
            <a:off x="5724037" y="2319841"/>
            <a:ext cx="769327" cy="76932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762000" dist="254000" dir="5400000" algn="t" rotWithShape="0">
              <a:schemeClr val="tx1">
                <a:alpha val="2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defTabSz="932472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Oval 14" descr="icon of a finger pushing a button">
            <a:extLst>
              <a:ext uri="{FF2B5EF4-FFF2-40B4-BE49-F238E27FC236}">
                <a16:creationId xmlns:a16="http://schemas.microsoft.com/office/drawing/2014/main" id="{91CE41BB-FD3B-0B43-6764-5F1E09FE7687}"/>
              </a:ext>
            </a:extLst>
          </p:cNvPr>
          <p:cNvSpPr/>
          <p:nvPr userDrawn="1"/>
        </p:nvSpPr>
        <p:spPr bwMode="auto">
          <a:xfrm>
            <a:off x="1935573" y="2319841"/>
            <a:ext cx="769327" cy="76932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762000" dist="254000" dir="5400000" algn="t" rotWithShape="0">
              <a:schemeClr val="tx1">
                <a:alpha val="2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Oval 15" descr="icon of a finger pushing a button">
            <a:extLst>
              <a:ext uri="{FF2B5EF4-FFF2-40B4-BE49-F238E27FC236}">
                <a16:creationId xmlns:a16="http://schemas.microsoft.com/office/drawing/2014/main" id="{60DC1A10-DF13-24FE-5A88-8BAF8EC3321F}"/>
              </a:ext>
            </a:extLst>
          </p:cNvPr>
          <p:cNvSpPr/>
          <p:nvPr userDrawn="1"/>
        </p:nvSpPr>
        <p:spPr bwMode="auto">
          <a:xfrm>
            <a:off x="9480780" y="2319841"/>
            <a:ext cx="769327" cy="769327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762000" dist="254000" dir="5400000" algn="t" rotWithShape="0">
              <a:schemeClr val="tx1">
                <a:alpha val="2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defTabSz="932472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9283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  <p15:guide id="5" pos="2549">
          <p15:clr>
            <a:srgbClr val="FBAE40"/>
          </p15:clr>
        </p15:guide>
        <p15:guide id="6" pos="2747">
          <p15:clr>
            <a:srgbClr val="FBAE40"/>
          </p15:clr>
        </p15:guide>
        <p15:guide id="7" pos="4944">
          <p15:clr>
            <a:srgbClr val="FBAE40"/>
          </p15:clr>
        </p15:guide>
        <p15:guide id="8" pos="5120">
          <p15:clr>
            <a:srgbClr val="FBAE40"/>
          </p15:clr>
        </p15:guide>
        <p15:guide id="9" pos="3840">
          <p15:clr>
            <a:srgbClr val="FBAE40"/>
          </p15:clr>
        </p15:guide>
        <p15:guide id="10" pos="1464">
          <p15:clr>
            <a:srgbClr val="FBAE40"/>
          </p15:clr>
        </p15:guide>
        <p15:guide id="11" pos="62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D8D2DB-4390-3517-722B-B40C975E3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5253737" cy="1107996"/>
          </a:xfrm>
        </p:spPr>
        <p:txBody>
          <a:bodyPr wrap="square" anchor="b" anchorCtr="0">
            <a:spAutoFit/>
          </a:bodyPr>
          <a:lstStyle>
            <a:lvl1pPr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3" y="3962400"/>
            <a:ext cx="5249572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7B930E7F-5B91-31B0-B67D-DB8C41E881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3221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ullet with Subtitles &amp; Icons 2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D5746-9BA1-20FD-9CB7-A3691927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A1F03C-DE0D-0889-FCC9-7734D7000C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2877" y="3631266"/>
            <a:ext cx="3474720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1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E37D821-502E-74DC-DC4E-6827876174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71341" y="3631266"/>
            <a:ext cx="3474720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D2E2D46-BA23-A30D-1C86-DE97B59550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8084" y="3631266"/>
            <a:ext cx="3474720" cy="22051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ct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3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47B73CF-8C1B-E4F6-0587-AE345D837AA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2877" y="3944674"/>
            <a:ext cx="3474720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14841CA6-3B8D-C795-465C-4A88872E2A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71341" y="3944674"/>
            <a:ext cx="3474720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34BF609-1D4C-CCCF-8806-8229E9A2698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28084" y="3944674"/>
            <a:ext cx="3474720" cy="90627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ctr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4" name="Oval 13" descr="icon of a finger pushing a button">
            <a:extLst>
              <a:ext uri="{FF2B5EF4-FFF2-40B4-BE49-F238E27FC236}">
                <a16:creationId xmlns:a16="http://schemas.microsoft.com/office/drawing/2014/main" id="{A9082D92-8FAE-B4E1-1EBD-84F2832796CF}"/>
              </a:ext>
            </a:extLst>
          </p:cNvPr>
          <p:cNvSpPr/>
          <p:nvPr userDrawn="1"/>
        </p:nvSpPr>
        <p:spPr bwMode="auto">
          <a:xfrm>
            <a:off x="5724037" y="2319841"/>
            <a:ext cx="769327" cy="769327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762000" dist="254000" dir="5400000" algn="t" rotWithShape="0">
              <a:schemeClr val="tx1">
                <a:alpha val="2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defTabSz="932472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Oval 14" descr="icon of a finger pushing a button">
            <a:extLst>
              <a:ext uri="{FF2B5EF4-FFF2-40B4-BE49-F238E27FC236}">
                <a16:creationId xmlns:a16="http://schemas.microsoft.com/office/drawing/2014/main" id="{91CE41BB-FD3B-0B43-6764-5F1E09FE7687}"/>
              </a:ext>
            </a:extLst>
          </p:cNvPr>
          <p:cNvSpPr/>
          <p:nvPr userDrawn="1"/>
        </p:nvSpPr>
        <p:spPr bwMode="auto">
          <a:xfrm>
            <a:off x="1935573" y="2319841"/>
            <a:ext cx="769327" cy="76932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762000" dist="254000" dir="5400000" algn="t" rotWithShape="0">
              <a:schemeClr val="tx1">
                <a:alpha val="2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Oval 15" descr="icon of a finger pushing a button">
            <a:extLst>
              <a:ext uri="{FF2B5EF4-FFF2-40B4-BE49-F238E27FC236}">
                <a16:creationId xmlns:a16="http://schemas.microsoft.com/office/drawing/2014/main" id="{60DC1A10-DF13-24FE-5A88-8BAF8EC3321F}"/>
              </a:ext>
            </a:extLst>
          </p:cNvPr>
          <p:cNvSpPr/>
          <p:nvPr userDrawn="1"/>
        </p:nvSpPr>
        <p:spPr bwMode="auto">
          <a:xfrm>
            <a:off x="9480780" y="2319841"/>
            <a:ext cx="769327" cy="769327"/>
          </a:xfrm>
          <a:prstGeom prst="ellipse">
            <a:avLst/>
          </a:prstGeom>
          <a:solidFill>
            <a:srgbClr val="FFA38B"/>
          </a:solidFill>
          <a:ln>
            <a:noFill/>
          </a:ln>
          <a:effectLst>
            <a:outerShdw blurRad="762000" dist="254000" dir="5400000" algn="t" rotWithShape="0">
              <a:schemeClr val="tx1">
                <a:alpha val="2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defTabSz="932472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7275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  <p15:guide id="5" pos="2549">
          <p15:clr>
            <a:srgbClr val="FBAE40"/>
          </p15:clr>
        </p15:guide>
        <p15:guide id="6" pos="2747">
          <p15:clr>
            <a:srgbClr val="FBAE40"/>
          </p15:clr>
        </p15:guide>
        <p15:guide id="7" pos="4944">
          <p15:clr>
            <a:srgbClr val="FBAE40"/>
          </p15:clr>
        </p15:guide>
        <p15:guide id="8" pos="5120">
          <p15:clr>
            <a:srgbClr val="FBAE40"/>
          </p15:clr>
        </p15:guide>
        <p15:guide id="9" pos="3840">
          <p15:clr>
            <a:srgbClr val="FBAE40"/>
          </p15:clr>
        </p15:guide>
        <p15:guide id="10" pos="1464">
          <p15:clr>
            <a:srgbClr val="FBAE40"/>
          </p15:clr>
        </p15:guide>
        <p15:guide id="11" pos="6216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Bullet with Subtitles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2532063" cy="276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4200" y="2283115"/>
            <a:ext cx="2532063" cy="1114151"/>
          </a:xfrm>
        </p:spPr>
        <p:txBody>
          <a:bodyPr wrap="square">
            <a:spAutoFit/>
          </a:bodyPr>
          <a:lstStyle>
            <a:lvl1pPr marL="141288" indent="-141288">
              <a:defRPr lang="en-US" sz="1600" dirty="0"/>
            </a:lvl1pPr>
            <a:lvl2pPr marL="285750" indent="-125413">
              <a:defRPr lang="en-US" sz="1400" dirty="0"/>
            </a:lvl2pPr>
            <a:lvl3pPr marL="438150" indent="-133350">
              <a:defRPr lang="en-US" sz="1100" dirty="0"/>
            </a:lvl3pPr>
            <a:lvl4pPr marL="566738" indent="-114300">
              <a:defRPr lang="en-US" sz="1050" dirty="0"/>
            </a:lvl4pPr>
            <a:lvl5pPr marL="685800" indent="-109538">
              <a:defRPr lang="en-US" sz="1050" dirty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13125" y="1438275"/>
            <a:ext cx="2533650" cy="276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13125" y="2276475"/>
            <a:ext cx="2532063" cy="1114151"/>
          </a:xfrm>
        </p:spPr>
        <p:txBody>
          <a:bodyPr wrap="square">
            <a:spAutoFit/>
          </a:bodyPr>
          <a:lstStyle>
            <a:lvl1pPr marL="141288" indent="-141288">
              <a:defRPr lang="en-US" sz="1600" dirty="0"/>
            </a:lvl1pPr>
            <a:lvl2pPr marL="285750" indent="-125413">
              <a:defRPr lang="en-US" sz="1400" dirty="0"/>
            </a:lvl2pPr>
            <a:lvl3pPr marL="438150" indent="-133350">
              <a:defRPr lang="en-US" sz="1100" dirty="0"/>
            </a:lvl3pPr>
            <a:lvl4pPr marL="566738" indent="-114300">
              <a:defRPr lang="en-US" sz="1050" dirty="0"/>
            </a:lvl4pPr>
            <a:lvl5pPr marL="685800" indent="-109538">
              <a:defRPr lang="en-US" sz="1050" dirty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44208" y="1438275"/>
            <a:ext cx="2532063" cy="276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44208" y="2283115"/>
            <a:ext cx="2532063" cy="1114151"/>
          </a:xfrm>
        </p:spPr>
        <p:txBody>
          <a:bodyPr wrap="square">
            <a:spAutoFit/>
          </a:bodyPr>
          <a:lstStyle>
            <a:lvl1pPr marL="141288" indent="-141288">
              <a:defRPr lang="en-US" sz="1600" dirty="0"/>
            </a:lvl1pPr>
            <a:lvl2pPr marL="285750" indent="-125413">
              <a:defRPr lang="en-US" sz="1400" dirty="0"/>
            </a:lvl2pPr>
            <a:lvl3pPr marL="438150" indent="-133350">
              <a:defRPr lang="en-US" sz="1100" dirty="0"/>
            </a:lvl3pPr>
            <a:lvl4pPr marL="566738" indent="-114300">
              <a:defRPr lang="en-US" sz="1050" dirty="0"/>
            </a:lvl4pPr>
            <a:lvl5pPr marL="685800" indent="-109538">
              <a:defRPr lang="en-US" sz="1050" dirty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073133" y="1438275"/>
            <a:ext cx="2533650" cy="276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73133" y="2276475"/>
            <a:ext cx="2532063" cy="1114151"/>
          </a:xfrm>
        </p:spPr>
        <p:txBody>
          <a:bodyPr wrap="square">
            <a:spAutoFit/>
          </a:bodyPr>
          <a:lstStyle>
            <a:lvl1pPr marL="141288" indent="-141288">
              <a:defRPr lang="en-US" sz="1600" dirty="0"/>
            </a:lvl1pPr>
            <a:lvl2pPr marL="285750" indent="-125413">
              <a:defRPr lang="en-US" sz="1400" dirty="0"/>
            </a:lvl2pPr>
            <a:lvl3pPr marL="438150" indent="-133350">
              <a:defRPr lang="en-US" sz="1100" dirty="0"/>
            </a:lvl3pPr>
            <a:lvl4pPr marL="566738" indent="-114300">
              <a:defRPr lang="en-US" sz="1050" dirty="0"/>
            </a:lvl4pPr>
            <a:lvl5pPr marL="685800" indent="-109538">
              <a:defRPr lang="en-US" sz="1050" dirty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674107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Bullet with Subtitles 2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E4763AA-7A64-C315-54ED-405AA5F28928}"/>
              </a:ext>
            </a:extLst>
          </p:cNvPr>
          <p:cNvSpPr/>
          <p:nvPr userDrawn="1"/>
        </p:nvSpPr>
        <p:spPr bwMode="auto">
          <a:xfrm>
            <a:off x="0" y="0"/>
            <a:ext cx="12192000" cy="120898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accent2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/>
          <a:lstStyle/>
          <a:p>
            <a:r>
              <a:rPr lang="en-US"/>
              <a:t>Click to edit title style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0EA42F63-B2F3-3A38-57BC-24F6164484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666187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284777-927E-F267-62FB-0ADA3AB8ABE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511027"/>
            <a:ext cx="2532063" cy="1452705"/>
          </a:xfrm>
        </p:spPr>
        <p:txBody>
          <a:bodyPr wrap="square">
            <a:spAutoFit/>
          </a:bodyPr>
          <a:lstStyle>
            <a:lvl1pPr marL="141288" indent="-141288">
              <a:defRPr lang="en-US" sz="16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6D7214D-CF27-5C85-22BE-C501CC3F79F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666187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D0E08958-F760-A396-6DDC-ADDF12562EF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504387"/>
            <a:ext cx="2532063" cy="1452705"/>
          </a:xfrm>
        </p:spPr>
        <p:txBody>
          <a:bodyPr wrap="square">
            <a:spAutoFit/>
          </a:bodyPr>
          <a:lstStyle>
            <a:lvl1pPr marL="141288" indent="-141288">
              <a:defRPr lang="en-US" sz="16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E8EB955-55F0-24FF-CDCC-B5A5FFFC6B4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666187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36792F0E-DEBA-6C31-5613-59E8E3706B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511027"/>
            <a:ext cx="2532063" cy="1452705"/>
          </a:xfrm>
        </p:spPr>
        <p:txBody>
          <a:bodyPr wrap="square">
            <a:spAutoFit/>
          </a:bodyPr>
          <a:lstStyle>
            <a:lvl1pPr marL="141288" indent="-141288">
              <a:defRPr lang="en-US" sz="16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2A858486-2BAB-90FA-E642-5FFCB895599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666187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6614B332-A4F9-7C7C-FA27-45DE478DA64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504387"/>
            <a:ext cx="2532063" cy="1452705"/>
          </a:xfrm>
        </p:spPr>
        <p:txBody>
          <a:bodyPr wrap="square">
            <a:spAutoFit/>
          </a:bodyPr>
          <a:lstStyle>
            <a:lvl1pPr marL="141288" indent="-141288">
              <a:defRPr lang="en-US" sz="16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9323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 Bullet with Subtitles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215444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4200" y="2283115"/>
            <a:ext cx="1965960" cy="1101840"/>
          </a:xfrm>
        </p:spPr>
        <p:txBody>
          <a:bodyPr wrap="square">
            <a:spAutoFit/>
          </a:bodyPr>
          <a:lstStyle>
            <a:lvl1pPr marL="141288" indent="-141288">
              <a:defRPr lang="en-US" sz="1400" dirty="0"/>
            </a:lvl1pPr>
            <a:lvl2pPr marL="285750" indent="-125413">
              <a:defRPr lang="en-US" sz="1200" dirty="0"/>
            </a:lvl2pPr>
            <a:lvl3pPr marL="438150" indent="-133350">
              <a:defRPr lang="en-US" sz="1200" dirty="0"/>
            </a:lvl3pPr>
            <a:lvl4pPr marL="566738" indent="-114300">
              <a:defRPr lang="en-US" sz="1100" dirty="0"/>
            </a:lvl4pPr>
            <a:lvl5pPr marL="685800" indent="-109538">
              <a:defRPr lang="en-US" sz="1100" dirty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215444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49007" y="2276475"/>
            <a:ext cx="1965960" cy="1101840"/>
          </a:xfrm>
        </p:spPr>
        <p:txBody>
          <a:bodyPr wrap="square">
            <a:spAutoFit/>
          </a:bodyPr>
          <a:lstStyle>
            <a:lvl1pPr marL="141288" indent="-141288">
              <a:defRPr lang="en-US" sz="1400" dirty="0"/>
            </a:lvl1pPr>
            <a:lvl2pPr marL="285750" indent="-125413">
              <a:defRPr lang="en-US" sz="1200" dirty="0"/>
            </a:lvl2pPr>
            <a:lvl3pPr marL="438150" indent="-133350">
              <a:defRPr lang="en-US" sz="1200" dirty="0"/>
            </a:lvl3pPr>
            <a:lvl4pPr marL="566738" indent="-114300">
              <a:defRPr lang="en-US" sz="1100" dirty="0"/>
            </a:lvl4pPr>
            <a:lvl5pPr marL="685800" indent="-109538">
              <a:defRPr lang="en-US" sz="1100" dirty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215444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13814" y="2283115"/>
            <a:ext cx="1965960" cy="1101840"/>
          </a:xfrm>
        </p:spPr>
        <p:txBody>
          <a:bodyPr wrap="square">
            <a:spAutoFit/>
          </a:bodyPr>
          <a:lstStyle>
            <a:lvl1pPr marL="141288" indent="-141288">
              <a:defRPr lang="en-US" sz="1400" dirty="0"/>
            </a:lvl1pPr>
            <a:lvl2pPr marL="285750" indent="-125413">
              <a:defRPr lang="en-US" sz="1200" dirty="0"/>
            </a:lvl2pPr>
            <a:lvl3pPr marL="438150" indent="-133350">
              <a:defRPr lang="en-US" sz="1200" dirty="0"/>
            </a:lvl3pPr>
            <a:lvl4pPr marL="566738" indent="-114300">
              <a:defRPr lang="en-US" sz="1100" dirty="0"/>
            </a:lvl4pPr>
            <a:lvl5pPr marL="685800" indent="-109538">
              <a:defRPr lang="en-US" sz="1100" dirty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215444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78621" y="2276475"/>
            <a:ext cx="1965960" cy="1101840"/>
          </a:xfrm>
        </p:spPr>
        <p:txBody>
          <a:bodyPr wrap="square">
            <a:spAutoFit/>
          </a:bodyPr>
          <a:lstStyle>
            <a:lvl1pPr marL="141288" indent="-141288">
              <a:defRPr lang="en-US" sz="1400" dirty="0"/>
            </a:lvl1pPr>
            <a:lvl2pPr marL="285750" indent="-125413">
              <a:defRPr lang="en-US" sz="1200" dirty="0"/>
            </a:lvl2pPr>
            <a:lvl3pPr marL="438150" indent="-133350">
              <a:defRPr lang="en-US" sz="1200" dirty="0"/>
            </a:lvl3pPr>
            <a:lvl4pPr marL="566738" indent="-114300">
              <a:defRPr lang="en-US" sz="1100" dirty="0"/>
            </a:lvl4pPr>
            <a:lvl5pPr marL="685800" indent="-109538">
              <a:defRPr lang="en-US" sz="1100" dirty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215444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643428" y="2276475"/>
            <a:ext cx="1965960" cy="1101840"/>
          </a:xfrm>
        </p:spPr>
        <p:txBody>
          <a:bodyPr wrap="square">
            <a:spAutoFit/>
          </a:bodyPr>
          <a:lstStyle>
            <a:lvl1pPr marL="141288" indent="-141288">
              <a:defRPr lang="en-US" sz="1400" dirty="0"/>
            </a:lvl1pPr>
            <a:lvl2pPr marL="285750" indent="-125413">
              <a:defRPr lang="en-US" sz="1200" dirty="0"/>
            </a:lvl2pPr>
            <a:lvl3pPr marL="438150" indent="-133350">
              <a:defRPr lang="en-US" sz="1200" dirty="0"/>
            </a:lvl3pPr>
            <a:lvl4pPr marL="566738" indent="-114300">
              <a:defRPr lang="en-US" sz="1100" dirty="0"/>
            </a:lvl4pPr>
            <a:lvl5pPr marL="685800" indent="-109538">
              <a:defRPr lang="en-US" sz="1100" dirty="0"/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24461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8273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6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0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orient="horz" pos="368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25259214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4200" y="508000"/>
            <a:ext cx="11036300" cy="403187"/>
          </a:xfrm>
        </p:spPr>
        <p:txBody>
          <a:bodyPr tIns="64008"/>
          <a:lstStyle>
            <a:lvl1pPr>
              <a:defRPr lang="en-US" sz="2200" b="0" kern="1200" cap="none" spc="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82873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457200"/>
            <a:ext cx="5687568" cy="553998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D9561-2D36-C7A9-8121-647D44F28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6858000" y="0"/>
            <a:ext cx="5333999" cy="68580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3562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-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457200"/>
            <a:ext cx="5687568" cy="553998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D9561-2D36-C7A9-8121-647D44F28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6858000" y="0"/>
            <a:ext cx="5333999" cy="6858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06305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3303"/>
            <a:ext cx="4158362" cy="430887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200" y="1971020"/>
            <a:ext cx="4162425" cy="307777"/>
          </a:xfrm>
        </p:spPr>
        <p:txBody>
          <a:bodyPr/>
          <a:lstStyle>
            <a:lvl1pPr marL="0" indent="0">
              <a:lnSpc>
                <a:spcPts val="2400"/>
              </a:lnSpc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AA4A25BE-EEC4-2D45-6B51-A6D5FDC0CD9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6062" y="3084755"/>
            <a:ext cx="4167188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accent1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898ECC2-F025-9F52-FDDA-2757DC69BA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4200" y="3392529"/>
            <a:ext cx="4167188" cy="15987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  <a:p>
            <a:pPr lvl="0"/>
            <a:endParaRPr lang="en-US"/>
          </a:p>
          <a:p>
            <a:pPr lvl="0"/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AB1F49BE-32CF-300B-48DC-B74CA09F2E9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8544433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28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16C68DE-B737-469C-0510-1CE6FB0FC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5253737" cy="1107996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3" y="3962400"/>
            <a:ext cx="5249572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47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200" y="3535540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8389292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873414"/>
            <a:ext cx="4159950" cy="1107996"/>
          </a:xfrm>
        </p:spPr>
        <p:txBody>
          <a:bodyPr anchor="ctr"/>
          <a:lstStyle/>
          <a:p>
            <a:r>
              <a:rPr lang="en-US"/>
              <a:t>Click to edit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229470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738664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0051619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0186460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2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28123365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2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79871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2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5833546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 and title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436128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0978384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horizontal photo and title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866287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711969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content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199" y="5689600"/>
            <a:ext cx="5367528" cy="2462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prstGeom prst="roundRect">
            <a:avLst>
              <a:gd name="adj" fmla="val 8178"/>
            </a:avLst>
          </a:prstGeo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41860" y="5689600"/>
            <a:ext cx="5367528" cy="2462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prstGeom prst="roundRect">
            <a:avLst>
              <a:gd name="adj" fmla="val 7612"/>
            </a:avLst>
          </a:prstGeo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2392917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6A99E2-B1B8-F05E-79FB-6E5F6BA219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639" y="0"/>
            <a:ext cx="12180721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4" y="2979539"/>
            <a:ext cx="8267870" cy="553998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8261315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1417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 content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2613" y="5689600"/>
            <a:ext cx="3475037" cy="2462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prstGeom prst="roundRect">
            <a:avLst>
              <a:gd name="adj" fmla="val 7612"/>
            </a:avLst>
          </a:prstGeo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58640" y="5689600"/>
            <a:ext cx="3475037" cy="2462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prstGeom prst="roundRect">
            <a:avLst>
              <a:gd name="adj" fmla="val 7612"/>
            </a:avLst>
          </a:prstGeo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34351" y="5689600"/>
            <a:ext cx="3475037" cy="2462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prstGeom prst="roundRect">
            <a:avLst>
              <a:gd name="adj" fmla="val 7895"/>
            </a:avLst>
          </a:prstGeo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4163178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 with subtitle content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2613" y="5005673"/>
            <a:ext cx="3475037" cy="215444"/>
          </a:xfrm>
        </p:spPr>
        <p:txBody>
          <a:bodyPr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1332631"/>
            <a:ext cx="3474720" cy="3474720"/>
          </a:xfrm>
          <a:prstGeom prst="roundRect">
            <a:avLst>
              <a:gd name="adj" fmla="val 7612"/>
            </a:avLst>
          </a:prstGeo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58640" y="5005673"/>
            <a:ext cx="3475037" cy="215444"/>
          </a:xfrm>
        </p:spPr>
        <p:txBody>
          <a:bodyPr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1332631"/>
            <a:ext cx="3474720" cy="3474720"/>
          </a:xfrm>
          <a:prstGeom prst="roundRect">
            <a:avLst>
              <a:gd name="adj" fmla="val 7612"/>
            </a:avLst>
          </a:prstGeo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34351" y="5005673"/>
            <a:ext cx="3475037" cy="215444"/>
          </a:xfrm>
        </p:spPr>
        <p:txBody>
          <a:bodyPr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1332631"/>
            <a:ext cx="3474720" cy="3474720"/>
          </a:xfrm>
          <a:prstGeom prst="roundRect">
            <a:avLst>
              <a:gd name="adj" fmla="val 7895"/>
            </a:avLst>
          </a:prstGeo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BFE283E-20EE-6783-BD84-82B4E8AD358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4200" y="5354468"/>
            <a:ext cx="3474720" cy="9062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4F92DA75-7E4D-567F-ECD8-2CA3158E6D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56101" y="5354468"/>
            <a:ext cx="3474720" cy="9062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1341BE00-329F-B62F-D11D-64896AE5DD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34943" y="5354468"/>
            <a:ext cx="3474445" cy="9062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170970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 content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prstGeom prst="roundRect">
            <a:avLst>
              <a:gd name="adj" fmla="val 9291"/>
            </a:avLst>
          </a:prstGeo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prstGeom prst="roundRect">
            <a:avLst>
              <a:gd name="adj" fmla="val 9680"/>
            </a:avLst>
          </a:prstGeo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prstGeom prst="roundRect">
            <a:avLst>
              <a:gd name="adj" fmla="val 9679"/>
            </a:avLst>
          </a:prstGeo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2613" y="4753938"/>
            <a:ext cx="2532888" cy="2462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prstGeom prst="roundRect">
            <a:avLst>
              <a:gd name="adj" fmla="val 9680"/>
            </a:avLst>
          </a:prstGeo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13908" y="4753938"/>
            <a:ext cx="2532888" cy="2462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45204" y="4753938"/>
            <a:ext cx="2532888" cy="2462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076500" y="4753938"/>
            <a:ext cx="2532888" cy="2462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84710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filmstrip photos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866573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216" y="5334000"/>
            <a:ext cx="4892040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14744" y="5334000"/>
            <a:ext cx="4892040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E10F07-B8D9-4B69-A567-8BEDE6973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5724713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filmstrip photos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866572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216" y="4800600"/>
            <a:ext cx="2852928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69536" y="4799409"/>
            <a:ext cx="2852928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753856" y="4799410"/>
            <a:ext cx="2852928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9639419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filmstrip photos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866573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216" y="4800600"/>
            <a:ext cx="1828800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49472" y="4799409"/>
            <a:ext cx="1828800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13728" y="4799410"/>
            <a:ext cx="1828800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77984" y="4799409"/>
            <a:ext cx="1828800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81212392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filmstrip photos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866573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2608" y="4800600"/>
            <a:ext cx="1801368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43962" y="4799409"/>
            <a:ext cx="1801368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95316" y="4799410"/>
            <a:ext cx="1801368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46670" y="4799409"/>
            <a:ext cx="1801368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098024" y="4799409"/>
            <a:ext cx="1801368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8579109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round photos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869747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37906" y="4800600"/>
            <a:ext cx="2313432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39284" y="4800600"/>
            <a:ext cx="2313432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40663" y="4800600"/>
            <a:ext cx="2313432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0733942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round photos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863792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4800600"/>
            <a:ext cx="2313432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87250" y="4800600"/>
            <a:ext cx="2313432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90300" y="4800600"/>
            <a:ext cx="2313432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93351" y="4800600"/>
            <a:ext cx="2313432" cy="246221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1711826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round photos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863792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4235450"/>
            <a:ext cx="1737360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05506" y="4235450"/>
            <a:ext cx="1737360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227320" y="4235451"/>
            <a:ext cx="1737360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548118" y="4235450"/>
            <a:ext cx="1737360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69423" y="4235450"/>
            <a:ext cx="1737360" cy="49244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600">
                <a:latin typeface="+mj-lt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7448587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518B55A-6C79-359D-87CF-515B5B5F6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4" y="2979539"/>
            <a:ext cx="7328070" cy="553998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D47B2CB-325C-5073-D8C2-698C29B7BD9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2042" y="4262120"/>
            <a:ext cx="7322261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200C543-9011-CBD9-5142-539D8FD80D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3915473"/>
            <a:ext cx="3182112" cy="0"/>
          </a:xfrm>
          <a:prstGeom prst="line">
            <a:avLst/>
          </a:prstGeom>
          <a:ln w="76200" cap="rnd">
            <a:gradFill>
              <a:gsLst>
                <a:gs pos="100000">
                  <a:schemeClr val="accent2"/>
                </a:gs>
                <a:gs pos="0">
                  <a:schemeClr val="accent1"/>
                </a:gs>
              </a:gsLst>
              <a:lin ang="3900000" scaled="0"/>
            </a:gra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0614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6100" y="2309812"/>
            <a:ext cx="7253288" cy="3959225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 sz="1800"/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948370C-2FF9-EB05-1275-F0B9E34E4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82BC4C-A7E7-6465-FF51-502F8A19D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2019300"/>
            <a:ext cx="3182112" cy="0"/>
          </a:xfrm>
          <a:prstGeom prst="line">
            <a:avLst/>
          </a:prstGeom>
          <a:ln w="76200" cap="rnd">
            <a:gradFill>
              <a:gsLst>
                <a:gs pos="0">
                  <a:schemeClr val="accent1"/>
                </a:gs>
                <a:gs pos="97531">
                  <a:schemeClr val="accent2"/>
                </a:gs>
              </a:gsLst>
              <a:lin ang="3900000" scaled="0"/>
            </a:gra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1491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2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8B9282B-2098-430D-B57F-67ED8C920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F917A19-5353-F019-737D-CB017D70B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E9EDB421-EDBF-FF28-16C9-56834DF21C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12936" y="2309812"/>
            <a:ext cx="6693847" cy="3293209"/>
          </a:xfrm>
        </p:spPr>
        <p:txBody>
          <a:bodyPr anchor="t"/>
          <a:lstStyle>
            <a:lvl1pPr marL="0" indent="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800"/>
            </a:lvl1pPr>
          </a:lstStyle>
          <a:p>
            <a:pPr lvl="0"/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8C86039A-AC59-0AA2-3B10-E7EE56A2CD5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54523" y="2309812"/>
            <a:ext cx="472010" cy="3293209"/>
          </a:xfrm>
        </p:spPr>
        <p:txBody>
          <a:bodyPr anchor="t"/>
          <a:lstStyle>
            <a:lvl1pPr marL="0" indent="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2BF6B17-F026-F118-EF61-841F59570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2019300"/>
            <a:ext cx="3182112" cy="0"/>
          </a:xfrm>
          <a:prstGeom prst="line">
            <a:avLst/>
          </a:prstGeom>
          <a:ln w="76200" cap="rnd">
            <a:gradFill>
              <a:gsLst>
                <a:gs pos="0">
                  <a:schemeClr val="accent1"/>
                </a:gs>
                <a:gs pos="97531">
                  <a:schemeClr val="accent2"/>
                </a:gs>
              </a:gsLst>
              <a:lin ang="3900000" scaled="0"/>
            </a:gra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24281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36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3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41888" y="585789"/>
            <a:ext cx="6667500" cy="5683248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 sz="1800"/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356100" y="2578100"/>
            <a:ext cx="0" cy="1701800"/>
          </a:xfrm>
          <a:prstGeom prst="line">
            <a:avLst/>
          </a:prstGeom>
          <a:ln w="76200" cap="rnd">
            <a:gradFill>
              <a:gsLst>
                <a:gs pos="0">
                  <a:schemeClr val="accent1"/>
                </a:gs>
                <a:gs pos="97531">
                  <a:schemeClr val="accent2"/>
                </a:gs>
              </a:gsLst>
              <a:lin ang="3900000" scaled="0"/>
            </a:gra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9727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4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FC8378B-6E45-F469-0519-68B9FC5BEEA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54082" y="1857800"/>
            <a:ext cx="5966418" cy="3293209"/>
          </a:xfrm>
        </p:spPr>
        <p:txBody>
          <a:bodyPr anchor="t"/>
          <a:lstStyle>
            <a:lvl1pPr marL="0" indent="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800"/>
            </a:lvl1pPr>
          </a:lstStyle>
          <a:p>
            <a:pPr lvl="0"/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763BA2C-322D-A7E8-7431-EF84FFCD9B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95668" y="1857800"/>
            <a:ext cx="472010" cy="3293209"/>
          </a:xfrm>
        </p:spPr>
        <p:txBody>
          <a:bodyPr anchor="t"/>
          <a:lstStyle>
            <a:lvl1pPr marL="0" indent="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3F9335A-3000-BF95-7CDB-30C3D1237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356100" y="2578100"/>
            <a:ext cx="0" cy="1701800"/>
          </a:xfrm>
          <a:prstGeom prst="line">
            <a:avLst/>
          </a:prstGeom>
          <a:ln w="76200" cap="rnd">
            <a:gradFill>
              <a:gsLst>
                <a:gs pos="0">
                  <a:schemeClr val="accent1"/>
                </a:gs>
                <a:gs pos="97531">
                  <a:schemeClr val="accent2"/>
                </a:gs>
              </a:gsLst>
              <a:lin ang="3900000" scaled="0"/>
            </a:gra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14167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5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0BFCD8B-853E-92A8-FD5C-C5659CCB7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4200" y="2019300"/>
            <a:ext cx="3182112" cy="0"/>
          </a:xfrm>
          <a:prstGeom prst="line">
            <a:avLst/>
          </a:prstGeom>
          <a:ln w="76200" cap="rnd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3900000" scaled="0"/>
            </a:gra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98F6FE-FA89-D09B-0F56-2F89F05F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DBC7FD1-5168-7C9E-36DD-EFCBEFE2FAC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12936" y="2309812"/>
            <a:ext cx="6693847" cy="3293209"/>
          </a:xfrm>
        </p:spPr>
        <p:txBody>
          <a:bodyPr anchor="t"/>
          <a:lstStyle>
            <a:lvl1pPr marL="0" indent="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800"/>
            </a:lvl1pPr>
          </a:lstStyle>
          <a:p>
            <a:pPr lvl="0"/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Click to edit text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AC81A518-CF66-2BAF-FE9A-48CB9F7E9C5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54523" y="2309812"/>
            <a:ext cx="472010" cy="3293209"/>
          </a:xfrm>
        </p:spPr>
        <p:txBody>
          <a:bodyPr anchor="t"/>
          <a:lstStyle>
            <a:lvl1pPr marL="0" indent="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  <a:p>
            <a:pPr lvl="0"/>
            <a:r>
              <a:rPr lang="en-US"/>
              <a:t>##</a:t>
            </a:r>
          </a:p>
        </p:txBody>
      </p:sp>
    </p:spTree>
    <p:extLst>
      <p:ext uri="{BB962C8B-B14F-4D97-AF65-F5344CB8AC3E}">
        <p14:creationId xmlns:p14="http://schemas.microsoft.com/office/powerpoint/2010/main" val="2306107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36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full page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438" y="710247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A2F35014-FB65-ACD9-730E-E1D616E5610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2"/>
              </a:gs>
            </a:gsLst>
            <a:lin ang="16200000" scaled="1"/>
            <a:tileRect/>
          </a:gradFill>
        </p:spPr>
        <p:txBody>
          <a:bodyPr vert="horz" wrap="square" lIns="585216" tIns="91440" rIns="0" bIns="45720" rtlCol="0">
            <a:spAutoFit/>
          </a:bodyPr>
          <a:lstStyle>
            <a:lvl1pPr marL="0" indent="0">
              <a:buNone/>
              <a:defRPr kumimoji="0" lang="en-US" sz="1999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</a:defRPr>
            </a:lvl1pPr>
          </a:lstStyle>
          <a:p>
            <a:pPr marL="228600" lvl="0" indent="-228600"/>
            <a:r>
              <a:rPr lang="en-US"/>
              <a:t>Click to enter title</a:t>
            </a:r>
          </a:p>
        </p:txBody>
      </p:sp>
    </p:spTree>
    <p:extLst>
      <p:ext uri="{BB962C8B-B14F-4D97-AF65-F5344CB8AC3E}">
        <p14:creationId xmlns:p14="http://schemas.microsoft.com/office/powerpoint/2010/main" val="22480930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2" orient="horz" pos="438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/>
          <a:lstStyle/>
          <a:p>
            <a:r>
              <a:rPr lang="en-US"/>
              <a:t>Click to edit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2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263" y="2099310"/>
            <a:ext cx="11018520" cy="307777"/>
          </a:xfrm>
        </p:spPr>
        <p:txBody>
          <a:bodyPr/>
          <a:lstStyle>
            <a:lvl1pPr marL="0" indent="0">
              <a:buNone/>
              <a:tabLst/>
              <a:defRPr sz="20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14644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botto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07777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2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07777"/>
          </a:xfrm>
        </p:spPr>
        <p:txBody>
          <a:bodyPr/>
          <a:lstStyle>
            <a:lvl1pPr marL="0" indent="0">
              <a:buNone/>
              <a:tabLst/>
              <a:defRPr sz="20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3649171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top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2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07777"/>
          </a:xfrm>
        </p:spPr>
        <p:txBody>
          <a:bodyPr/>
          <a:lstStyle>
            <a:lvl1pPr marL="0" indent="0">
              <a:buNone/>
              <a:tabLst/>
              <a:defRPr sz="20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07777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794952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r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07777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0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2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07777"/>
          </a:xfrm>
        </p:spPr>
        <p:txBody>
          <a:bodyPr/>
          <a:lstStyle>
            <a:lvl1pPr marL="0" indent="0">
              <a:buNone/>
              <a:tabLst/>
              <a:defRPr sz="20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776658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4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518B55A-6C79-359D-87CF-515B5B5F6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640" y="0"/>
            <a:ext cx="12180719" cy="6857999"/>
          </a:xfrm>
          <a:prstGeom prst="rect">
            <a:avLst/>
          </a:prstGeom>
        </p:spPr>
      </p:pic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3A549EE-6163-F800-548E-C51F143334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4" y="2979539"/>
            <a:ext cx="7319604" cy="553998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7697EF0-8926-766B-887B-258DCC8EB0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7313801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</p:spTree>
    <p:extLst>
      <p:ext uri="{BB962C8B-B14F-4D97-AF65-F5344CB8AC3E}">
        <p14:creationId xmlns:p14="http://schemas.microsoft.com/office/powerpoint/2010/main" val="1369845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e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2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07777"/>
          </a:xfrm>
        </p:spPr>
        <p:txBody>
          <a:bodyPr/>
          <a:lstStyle>
            <a:lvl1pPr marL="0" indent="0">
              <a:buNone/>
              <a:defRPr sz="20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07777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0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0295745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eft, image right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456ECE7-2FD2-0E8A-D0BD-61173814D9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8490856" y="707231"/>
            <a:ext cx="3116945" cy="5561808"/>
          </a:xfrm>
          <a:prstGeom prst="roundRect">
            <a:avLst>
              <a:gd name="adj" fmla="val 4445"/>
            </a:avLst>
          </a:prstGeom>
          <a:blipFill>
            <a:blip r:embed="rId2"/>
            <a:stretch>
              <a:fillRect l="-107368" r="-109854"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2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07777"/>
          </a:xfrm>
        </p:spPr>
        <p:txBody>
          <a:bodyPr/>
          <a:lstStyle>
            <a:lvl1pPr marL="0" indent="0">
              <a:buNone/>
              <a:defRPr sz="20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425948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1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4B95F29-56C3-4C85-A12B-0B0BE769E7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44774" y="418150"/>
            <a:ext cx="7747227" cy="64398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64817"/>
            <a:ext cx="11023600" cy="4031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rgbClr val="000000"/>
                </a:solidFill>
              </a:defRPr>
            </a:lvl1pPr>
          </a:lstStyle>
          <a:p>
            <a:r>
              <a:rPr lang="en-US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4200" y="2032185"/>
            <a:ext cx="4630006" cy="615553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accent2"/>
                </a:solidFill>
                <a:latin typeface="+mn-lt"/>
              </a:defRPr>
            </a:lvl1pPr>
            <a:lvl2pPr marL="224097" indent="0">
              <a:buNone/>
              <a:defRPr/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pt-BR"/>
              <a:t>Large subhead Segoe UI Regular 20/24. </a:t>
            </a:r>
            <a:r>
              <a:rPr lang="da-DK"/>
              <a:t>Lorem ipsum dolor sit amet</a:t>
            </a:r>
            <a:r>
              <a:rPr lang="pt-BR"/>
              <a:t>.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2816980"/>
            <a:ext cx="4630005" cy="2385268"/>
          </a:xfrm>
          <a:prstGeom prst="rect">
            <a:avLst/>
          </a:prstGeom>
        </p:spPr>
        <p:txBody>
          <a:bodyPr lIns="0" tIns="0" rIns="0" bIns="0"/>
          <a:lstStyle>
            <a:lvl1pPr marL="285750" indent="-285750">
              <a:lnSpc>
                <a:spcPts val="1765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765"/>
              </a:lnSpc>
              <a:spcBef>
                <a:spcPts val="0"/>
              </a:spcBef>
              <a:buNone/>
              <a:defRPr sz="1372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34476FE-7091-4DE7-A55E-3EF5A6569A7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58812" y="1519688"/>
            <a:ext cx="5833188" cy="434337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71161946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2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99DE98C-91A8-4163-A280-8BB561692C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44774" y="418150"/>
            <a:ext cx="7747227" cy="6439851"/>
          </a:xfrm>
          <a:prstGeom prst="rect">
            <a:avLst/>
          </a:prstGeom>
        </p:spPr>
      </p:pic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784CA30E-A92E-4E40-944A-73B1CF9EEE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57959" y="1535104"/>
            <a:ext cx="5834041" cy="431505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D17D4B4-B6B9-4273-ACCB-7A5ED46F35A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3750" y="2000739"/>
            <a:ext cx="1693247" cy="44253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882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0" indent="0" algn="l" defTabSz="914367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</a:t>
            </a:r>
            <a:r>
              <a:rPr lang="en-US" err="1"/>
              <a:t>Semibold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B204BE2-B985-4315-8D5B-9C54B1074D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21876" y="2000739"/>
            <a:ext cx="1693247" cy="44253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882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0" indent="0" algn="l" defTabSz="914367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</a:t>
            </a:r>
            <a:r>
              <a:rPr lang="en-US" err="1"/>
              <a:t>Semibold</a:t>
            </a:r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02963930-27DC-A146-BED0-307A0CE5F43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90248" y="2528961"/>
            <a:ext cx="1693247" cy="182883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765"/>
              </a:lnSpc>
              <a:spcBef>
                <a:spcPts val="0"/>
              </a:spcBef>
              <a:buNone/>
              <a:defRPr sz="1372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8EE99189-A4FF-8C44-809C-285F33AF913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521608" y="2528961"/>
            <a:ext cx="1693247" cy="182883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765"/>
              </a:lnSpc>
              <a:spcBef>
                <a:spcPts val="0"/>
              </a:spcBef>
              <a:buNone/>
              <a:defRPr sz="1372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Body copy 14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1C62C6E-6C8D-E263-ED20-65125864F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612" y="462415"/>
            <a:ext cx="11026776" cy="4031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rgbClr val="000000"/>
                </a:solidFill>
              </a:defRPr>
            </a:lvl1pPr>
          </a:lstStyle>
          <a:p>
            <a:r>
              <a:rPr lang="en-US"/>
              <a:t>Device layout 2: two columns</a:t>
            </a:r>
          </a:p>
        </p:txBody>
      </p:sp>
    </p:spTree>
    <p:extLst>
      <p:ext uri="{BB962C8B-B14F-4D97-AF65-F5344CB8AC3E}">
        <p14:creationId xmlns:p14="http://schemas.microsoft.com/office/powerpoint/2010/main" val="3519309694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3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66045"/>
            <a:ext cx="11025188" cy="4031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rgbClr val="000000"/>
                </a:solidFill>
              </a:defRPr>
            </a:lvl1pPr>
          </a:lstStyle>
          <a:p>
            <a:r>
              <a:rPr lang="en-US"/>
              <a:t>Device layout 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CDB1EA-72FB-46B3-89D4-DEE1F2EF72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4249" y="486947"/>
            <a:ext cx="10869930" cy="6371053"/>
          </a:xfrm>
          <a:prstGeom prst="rect">
            <a:avLst/>
          </a:prstGeom>
        </p:spPr>
      </p:pic>
      <p:sp>
        <p:nvSpPr>
          <p:cNvPr id="8" name="Picture Placeholder 11">
            <a:extLst>
              <a:ext uri="{FF2B5EF4-FFF2-40B4-BE49-F238E27FC236}">
                <a16:creationId xmlns:a16="http://schemas.microsoft.com/office/drawing/2014/main" id="{0473E679-3B6D-497A-A0F6-454C968B760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93976" y="1599603"/>
            <a:ext cx="7678751" cy="432796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17670935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caption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66045"/>
            <a:ext cx="11025188" cy="4031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rgbClr val="000000"/>
                </a:solidFill>
              </a:defRPr>
            </a:lvl1pPr>
          </a:lstStyle>
          <a:p>
            <a:r>
              <a:rPr lang="en-US"/>
              <a:t>Chart layout examples</a:t>
            </a:r>
          </a:p>
        </p:txBody>
      </p:sp>
      <p:sp>
        <p:nvSpPr>
          <p:cNvPr id="5" name="Chart Placeholder 6">
            <a:extLst>
              <a:ext uri="{FF2B5EF4-FFF2-40B4-BE49-F238E27FC236}">
                <a16:creationId xmlns:a16="http://schemas.microsoft.com/office/drawing/2014/main" id="{D9638BF3-12D1-2694-0190-0AB19FCB5432}"/>
              </a:ext>
            </a:extLst>
          </p:cNvPr>
          <p:cNvSpPr>
            <a:spLocks noGrp="1"/>
          </p:cNvSpPr>
          <p:nvPr>
            <p:ph type="chart" sz="quarter" idx="21"/>
          </p:nvPr>
        </p:nvSpPr>
        <p:spPr>
          <a:xfrm>
            <a:off x="584200" y="1989614"/>
            <a:ext cx="3474720" cy="360521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4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FDA6635-EE72-35BC-5065-7C47B07E2A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4201" y="5973763"/>
            <a:ext cx="3474720" cy="3077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 spc="0">
                <a:solidFill>
                  <a:srgbClr val="000000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26EF772-758C-C1A7-A309-173E2AB9C39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58640" y="5973763"/>
            <a:ext cx="347472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>
              <a:buNone/>
              <a:tabLst/>
              <a:defRPr lang="en-US" sz="1000" b="0" i="0" spc="0" dirty="0" smtClean="0">
                <a:solidFill>
                  <a:srgbClr val="000000"/>
                </a:solidFill>
                <a:latin typeface="+mn-lt"/>
              </a:defRPr>
            </a:lvl1pPr>
          </a:lstStyle>
          <a:p>
            <a:pPr lvl="0"/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9" name="Chart Placeholder 6">
            <a:extLst>
              <a:ext uri="{FF2B5EF4-FFF2-40B4-BE49-F238E27FC236}">
                <a16:creationId xmlns:a16="http://schemas.microsoft.com/office/drawing/2014/main" id="{C01D8C54-5478-2BF6-769F-9F0FC6FB57EA}"/>
              </a:ext>
            </a:extLst>
          </p:cNvPr>
          <p:cNvSpPr>
            <a:spLocks noGrp="1"/>
          </p:cNvSpPr>
          <p:nvPr>
            <p:ph type="chart" sz="quarter" idx="22"/>
          </p:nvPr>
        </p:nvSpPr>
        <p:spPr>
          <a:xfrm>
            <a:off x="4358641" y="1989614"/>
            <a:ext cx="3474720" cy="360521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4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1" name="Chart Placeholder 6">
            <a:extLst>
              <a:ext uri="{FF2B5EF4-FFF2-40B4-BE49-F238E27FC236}">
                <a16:creationId xmlns:a16="http://schemas.microsoft.com/office/drawing/2014/main" id="{657835EA-5000-4043-FCC9-D8A17E147B1F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8132064" y="1989614"/>
            <a:ext cx="3474720" cy="360521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4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D11E6A22-8ABF-B71A-3401-3376773ED9A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84200" y="5783263"/>
            <a:ext cx="3474720" cy="153888"/>
          </a:xfrm>
          <a:prstGeom prst="rect">
            <a:avLst/>
          </a:prstGeom>
        </p:spPr>
        <p:txBody>
          <a:bodyPr tIns="0"/>
          <a:lstStyle>
            <a:lvl1pPr marL="0" indent="0">
              <a:buNone/>
              <a:defRPr lang="en-US" sz="1000" b="1" kern="1200" spc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Caption title Segoe bold 10/12 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608861AB-092C-6472-7C72-ED6E47461F7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69751" y="5783263"/>
            <a:ext cx="3474720" cy="153888"/>
          </a:xfrm>
          <a:prstGeom prst="rect">
            <a:avLst/>
          </a:prstGeom>
        </p:spPr>
        <p:txBody>
          <a:bodyPr tIns="0"/>
          <a:lstStyle>
            <a:lvl1pPr marL="0" indent="0">
              <a:buNone/>
              <a:defRPr lang="en-US" sz="1000" b="1" kern="1200" spc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Caption title Segoe bold 10/12 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000561FE-DBFA-4AC4-AFCD-6B19B0C2825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32063" y="5783263"/>
            <a:ext cx="3474720" cy="153888"/>
          </a:xfrm>
          <a:prstGeom prst="rect">
            <a:avLst/>
          </a:prstGeom>
        </p:spPr>
        <p:txBody>
          <a:bodyPr tIns="0"/>
          <a:lstStyle>
            <a:lvl1pPr marL="0" indent="0">
              <a:buNone/>
              <a:defRPr lang="en-US" sz="1000" b="1" kern="1200" spc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Caption title Segoe bold 10/12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B165B4-FDFD-ADBC-4A1C-58CA8748A55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32063" y="5973763"/>
            <a:ext cx="347472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>
              <a:buNone/>
              <a:tabLst/>
              <a:defRPr lang="en-US" sz="1000" b="0" i="0" spc="0" dirty="0" smtClean="0">
                <a:solidFill>
                  <a:srgbClr val="000000"/>
                </a:solidFill>
                <a:latin typeface="+mn-lt"/>
              </a:defRPr>
            </a:lvl1pPr>
          </a:lstStyle>
          <a:p>
            <a:pPr lvl="0"/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</p:spTree>
    <p:extLst>
      <p:ext uri="{BB962C8B-B14F-4D97-AF65-F5344CB8AC3E}">
        <p14:creationId xmlns:p14="http://schemas.microsoft.com/office/powerpoint/2010/main" val="1280125596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1098-5BDB-3A14-0BC4-F3DC4A76BA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Table layout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6DAF7D07-1867-0A94-96A1-88DE5F76DCC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84201" y="2201863"/>
            <a:ext cx="11025188" cy="4067176"/>
          </a:xfrm>
          <a:prstGeom prst="rect">
            <a:avLst/>
          </a:prstGeo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071010318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68FF295-4867-A99B-E458-6E9396360B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274" y="3172"/>
            <a:ext cx="12169451" cy="6851654"/>
          </a:xfrm>
          <a:prstGeom prst="rect">
            <a:avLst/>
          </a:prstGeo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7C05C3C-EB57-9CE3-8D71-4524D615C6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63637" y="4485319"/>
            <a:ext cx="7256463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Name attribute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0CDB07D-2FEA-8773-9F92-922A8CE70D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3637" y="4891719"/>
            <a:ext cx="7256463" cy="21544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Job title or another attribute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93AADA0-6CA3-9903-2ECD-86BEBBEE6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637" y="850900"/>
            <a:ext cx="7256463" cy="323850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3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22093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6384CE2-D6E0-13F7-2703-159866AF74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274" y="3172"/>
            <a:ext cx="12169451" cy="6851654"/>
          </a:xfrm>
          <a:prstGeom prst="rect">
            <a:avLst/>
          </a:prstGeo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7C05C3C-EB57-9CE3-8D71-4524D615C6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82850" y="4485319"/>
            <a:ext cx="7256463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Name attribute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0CDB07D-2FEA-8773-9F92-922A8CE70D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82850" y="4891719"/>
            <a:ext cx="7256463" cy="21544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Job title or another attribute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93AADA0-6CA3-9903-2ECD-86BEBBEE6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2850" y="1177602"/>
            <a:ext cx="7256463" cy="2911798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3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EC2229-8FBE-426A-CDA3-79B76E4E64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9201" y="1033463"/>
            <a:ext cx="1555824" cy="139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8541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ase, accessory, arranged&#10;&#10;Description automatically generated">
            <a:extLst>
              <a:ext uri="{FF2B5EF4-FFF2-40B4-BE49-F238E27FC236}">
                <a16:creationId xmlns:a16="http://schemas.microsoft.com/office/drawing/2014/main" id="{A38C42C5-9D1B-8547-8199-B0D8C17707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19824"/>
          <a:stretch/>
        </p:blipFill>
        <p:spPr>
          <a:xfrm>
            <a:off x="2417010" y="0"/>
            <a:ext cx="97749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5" y="3091208"/>
            <a:ext cx="4773168" cy="4431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0" kern="1200" cap="none" spc="-5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292102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C7D666-BCD6-C322-9710-8EA204E62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" y="0"/>
            <a:ext cx="12191994" cy="6857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5507737" cy="1107996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5503371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A02A72DD-8168-61B6-9FF1-1DF8840DE8A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 bwMode="ltGray">
          <a:xfrm>
            <a:off x="8547960" y="2099733"/>
            <a:ext cx="2863181" cy="2863181"/>
          </a:xfrm>
          <a:prstGeom prst="roundRect">
            <a:avLst>
              <a:gd name="adj" fmla="val 21738"/>
            </a:avLst>
          </a:prstGeo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99811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ase, accessory, arranged&#10;&#10;Description automatically generated">
            <a:extLst>
              <a:ext uri="{FF2B5EF4-FFF2-40B4-BE49-F238E27FC236}">
                <a16:creationId xmlns:a16="http://schemas.microsoft.com/office/drawing/2014/main" id="{2A6AA0B9-027D-8539-FF20-AFB01D1F7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19824"/>
          <a:stretch/>
        </p:blipFill>
        <p:spPr>
          <a:xfrm>
            <a:off x="2417010" y="0"/>
            <a:ext cx="97749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88623"/>
            <a:ext cx="4772847" cy="4431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0" kern="1200" cap="none" spc="-5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4772847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097579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2895CD-3ACC-B277-AF09-94C7F3BA0C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274" y="3172"/>
            <a:ext cx="12169451" cy="68516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91208"/>
            <a:ext cx="9144000" cy="4431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0" kern="1200" cap="none" spc="-5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750830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143584-306A-02B8-FA6E-D3C3F170AB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274" y="3172"/>
            <a:ext cx="12169451" cy="68516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88623"/>
            <a:ext cx="4772847" cy="4431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0" kern="1200" cap="none" spc="-5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4772847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24359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 bwMode="gray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3756D10-0030-D9D3-52FE-13D839CE63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199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91208"/>
            <a:ext cx="8542742" cy="4431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0" kern="1200" cap="none" spc="-5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323507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3">
    <p:bg bwMode="gray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0DD76C9-BFBE-F9EF-4518-9E0E589259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199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88623"/>
            <a:ext cx="9144000" cy="4431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0" kern="1200" cap="none" spc="-5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9362557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45520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12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8882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gray - EMF" descr="Microsoft logo, gray text version">
            <a:extLst>
              <a:ext uri="{FF2B5EF4-FFF2-40B4-BE49-F238E27FC236}">
                <a16:creationId xmlns:a16="http://schemas.microsoft.com/office/drawing/2014/main" id="{65B203D6-28D8-49EF-2E9F-2825A9C395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8079CCE-8626-53E5-1C9C-E9081D2B6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5769" y="1769814"/>
            <a:ext cx="5504688" cy="307777"/>
          </a:xfrm>
        </p:spPr>
        <p:txBody>
          <a:bodyPr/>
          <a:lstStyle>
            <a:lvl1pPr marL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0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845B3A2-DAC2-0B7B-1866-377A5A244A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1572227"/>
            <a:ext cx="3361943" cy="553998"/>
          </a:xfrm>
          <a:noFill/>
        </p:spPr>
        <p:txBody>
          <a:bodyPr wrap="square" lIns="0" tIns="0" rIns="0" bIns="0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4598759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272">
          <p15:clr>
            <a:srgbClr val="FBAE40"/>
          </p15:clr>
        </p15:guide>
        <p15:guide id="3" orient="horz" pos="912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F0F127D-8512-846C-2C30-5A85666BF4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0921" y="4612614"/>
            <a:ext cx="5524500" cy="553998"/>
          </a:xfrm>
          <a:noFill/>
        </p:spPr>
        <p:txBody>
          <a:bodyPr wrap="square" lIns="0" tIns="0" rIns="0" bIns="0">
            <a:spAutoFit/>
          </a:bodyPr>
          <a:lstStyle>
            <a:lvl1pPr marL="0" indent="0" algn="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Thank you.</a:t>
            </a:r>
          </a:p>
        </p:txBody>
      </p:sp>
      <p:sp>
        <p:nvSpPr>
          <p:cNvPr id="2" name="Text Box 3" descr="This is a copyright notice that should be included on the final slide.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gray - EMF" descr="Microsoft logo, gray text version">
            <a:extLst>
              <a:ext uri="{FF2B5EF4-FFF2-40B4-BE49-F238E27FC236}">
                <a16:creationId xmlns:a16="http://schemas.microsoft.com/office/drawing/2014/main" id="{65B203D6-28D8-49EF-2E9F-2825A9C395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A38A2C9-D8C3-D252-BC8C-25222F314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1766555"/>
            <a:ext cx="5502658" cy="307777"/>
          </a:xfrm>
        </p:spPr>
        <p:txBody>
          <a:bodyPr/>
          <a:lstStyle>
            <a:lvl1pPr marL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0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66188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912">
          <p15:clr>
            <a:srgbClr val="FBAE40"/>
          </p15:clr>
        </p15:guide>
        <p15:guide id="3" orient="horz" pos="1272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gray - EMF" descr="Microsoft logo, gray text version">
            <a:extLst>
              <a:ext uri="{FF2B5EF4-FFF2-40B4-BE49-F238E27FC236}">
                <a16:creationId xmlns:a16="http://schemas.microsoft.com/office/drawing/2014/main" id="{65B203D6-28D8-49EF-2E9F-2825A9C395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F8C85E6-DBED-FCF3-8B7D-1F82C6DB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1845276"/>
            <a:ext cx="11018520" cy="553998"/>
          </a:xfrm>
        </p:spPr>
        <p:txBody>
          <a:bodyPr/>
          <a:lstStyle>
            <a:lvl1pPr marL="0" algn="l" defTabSz="457200" rtl="0" eaLnBrk="1" latinLnBrk="0" hangingPunct="1">
              <a:defRPr lang="en-US" sz="3600" b="1" kern="1200" dirty="0">
                <a:gradFill>
                  <a:gsLst>
                    <a:gs pos="100000">
                      <a:schemeClr val="accent2"/>
                    </a:gs>
                    <a:gs pos="0">
                      <a:srgbClr val="C73ECC"/>
                    </a:gs>
                  </a:gsLst>
                  <a:lin ang="39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47540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3A552F5-A279-E01D-8684-06A66C8E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4" y="2425541"/>
            <a:ext cx="4419602" cy="1107996"/>
          </a:xfrm>
        </p:spPr>
        <p:txBody>
          <a:bodyPr wrap="square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4" y="3962400"/>
            <a:ext cx="4419602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418948DF-F884-6F7D-BBB8-7CABA65728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A02A72DD-8168-61B6-9FF1-1DF8840DE8A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 bwMode="ltGray">
          <a:xfrm>
            <a:off x="6066182" y="1209017"/>
            <a:ext cx="4419601" cy="4419601"/>
          </a:xfrm>
          <a:prstGeom prst="roundRect">
            <a:avLst>
              <a:gd name="adj" fmla="val 21738"/>
            </a:avLst>
          </a:prstGeo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7476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1286506"/>
          </a:xfrm>
        </p:spPr>
        <p:txBody>
          <a:bodyPr>
            <a:spAutoFit/>
          </a:bodyPr>
          <a:lstStyle>
            <a:lvl1pPr>
              <a:defRPr sz="2000">
                <a:latin typeface="+mn-lt"/>
              </a:defRPr>
            </a:lvl1pPr>
            <a:lvl2pPr>
              <a:defRPr sz="16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1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134850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2AB337B-8925-0742-BC46-ED6B80B62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5554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3481"/>
            <a:ext cx="10515600" cy="739056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E91CD03-3F67-4027-8593-90178174566B}"/>
              </a:ext>
            </a:extLst>
          </p:cNvPr>
          <p:cNvGrpSpPr/>
          <p:nvPr userDrawn="1"/>
        </p:nvGrpSpPr>
        <p:grpSpPr>
          <a:xfrm>
            <a:off x="12558031" y="2"/>
            <a:ext cx="1644047" cy="1816099"/>
            <a:chOff x="9433981" y="1"/>
            <a:chExt cx="1644047" cy="1816099"/>
          </a:xfrm>
        </p:grpSpPr>
        <p:sp>
          <p:nvSpPr>
            <p:cNvPr id="7" name="Rectangle: Folded Corner 6">
              <a:extLst>
                <a:ext uri="{FF2B5EF4-FFF2-40B4-BE49-F238E27FC236}">
                  <a16:creationId xmlns:a16="http://schemas.microsoft.com/office/drawing/2014/main" id="{9967EC7A-09F8-4E1B-AB8A-1A11DE75D851}"/>
                </a:ext>
              </a:extLst>
            </p:cNvPr>
            <p:cNvSpPr/>
            <p:nvPr userDrawn="1"/>
          </p:nvSpPr>
          <p:spPr>
            <a:xfrm>
              <a:off x="9433981" y="1"/>
              <a:ext cx="1644047" cy="1816099"/>
            </a:xfrm>
            <a:prstGeom prst="foldedCorner">
              <a:avLst/>
            </a:prstGeom>
            <a:ln>
              <a:noFill/>
            </a:ln>
            <a:effectLst>
              <a:outerShdw blurRad="1016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Ins="0" rtlCol="0" anchor="t"/>
            <a:lstStyle/>
            <a:p>
              <a:r>
                <a:rPr lang="en-US" sz="1050" dirty="0">
                  <a:solidFill>
                    <a:schemeClr val="accent2">
                      <a:lumMod val="50000"/>
                    </a:schemeClr>
                  </a:solidFill>
                </a:rPr>
                <a:t>To insert Your own icons*:</a:t>
              </a:r>
            </a:p>
            <a:p>
              <a:endParaRPr lang="en-US" sz="1050" dirty="0">
                <a:solidFill>
                  <a:schemeClr val="accent2">
                    <a:lumMod val="50000"/>
                  </a:schemeClr>
                </a:solidFill>
              </a:endParaRPr>
            </a:p>
            <a:p>
              <a:r>
                <a:rPr lang="en-US" sz="1050" b="1" dirty="0">
                  <a:solidFill>
                    <a:schemeClr val="accent2">
                      <a:lumMod val="50000"/>
                    </a:schemeClr>
                  </a:solidFill>
                </a:rPr>
                <a:t>Insert</a:t>
              </a:r>
              <a:r>
                <a:rPr lang="en-US" sz="1050" dirty="0">
                  <a:solidFill>
                    <a:schemeClr val="accent2">
                      <a:lumMod val="50000"/>
                    </a:schemeClr>
                  </a:solidFill>
                </a:rPr>
                <a:t> &gt;&gt; </a:t>
              </a:r>
              <a:r>
                <a:rPr lang="en-US" sz="1050" b="1" dirty="0">
                  <a:solidFill>
                    <a:schemeClr val="accent2">
                      <a:lumMod val="50000"/>
                    </a:schemeClr>
                  </a:solidFill>
                </a:rPr>
                <a:t>Icons</a:t>
              </a:r>
            </a:p>
            <a:p>
              <a:endParaRPr lang="en-US" sz="1050" dirty="0">
                <a:solidFill>
                  <a:schemeClr val="accent2">
                    <a:lumMod val="50000"/>
                  </a:schemeClr>
                </a:solidFill>
              </a:endParaRPr>
            </a:p>
            <a:p>
              <a:r>
                <a:rPr lang="en-US" sz="900" i="1" dirty="0">
                  <a:solidFill>
                    <a:schemeClr val="accent2">
                      <a:lumMod val="50000"/>
                    </a:schemeClr>
                  </a:solidFill>
                </a:rPr>
                <a:t>(*Only available to Microsoft 365 subscribers)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BB72257-1851-43E6-BD0E-7525A0ADEFD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t="1" b="5479"/>
            <a:stretch/>
          </p:blipFill>
          <p:spPr>
            <a:xfrm>
              <a:off x="10677978" y="424090"/>
              <a:ext cx="400050" cy="6572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6908204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366294"/>
            <a:ext cx="12192000" cy="49170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9A33D136-5D24-4071-AC84-E84CB7917EB0}" type="slidenum">
              <a:rPr lang="en-ZA" smtClean="0"/>
              <a:pPr/>
              <a:t>‹#›</a:t>
            </a:fld>
            <a:endParaRPr lang="en-ZA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07" y="248553"/>
            <a:ext cx="2488148" cy="3974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440" y="207401"/>
            <a:ext cx="4413160" cy="531239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0" y="687122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92853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FE92D9-49B6-4249-9D63-816AD03F2FB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5D60CAE-373A-42C3-988A-B0FB40BFB287}"/>
              </a:ext>
            </a:extLst>
          </p:cNvPr>
          <p:cNvSpPr/>
          <p:nvPr userDrawn="1"/>
        </p:nvSpPr>
        <p:spPr>
          <a:xfrm>
            <a:off x="-118169" y="347472"/>
            <a:ext cx="236337" cy="66751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5BB2291-3957-4967-B057-65A765296F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295" y="347663"/>
            <a:ext cx="11535508" cy="666750"/>
          </a:xfrm>
          <a:prstGeom prst="rect">
            <a:avLst/>
          </a:prstGeom>
        </p:spPr>
        <p:txBody>
          <a:bodyPr anchor="ctr"/>
          <a:lstStyle>
            <a:lvl1pPr>
              <a:buNone/>
              <a:defRPr>
                <a:solidFill>
                  <a:schemeClr val="accent4"/>
                </a:solidFill>
                <a:latin typeface="Century Gothic" panose="020B0502020202020204" pitchFamily="34" charset="0"/>
              </a:defRPr>
            </a:lvl1pPr>
            <a:lvl2pPr>
              <a:buNone/>
              <a:defRPr>
                <a:latin typeface="Century Gothic" panose="020B0502020202020204" pitchFamily="34" charset="0"/>
              </a:defRPr>
            </a:lvl2pPr>
            <a:lvl3pPr>
              <a:buNone/>
              <a:defRPr>
                <a:latin typeface="Century Gothic" panose="020B0502020202020204" pitchFamily="34" charset="0"/>
              </a:defRPr>
            </a:lvl3pPr>
            <a:lvl4pPr>
              <a:buNone/>
              <a:defRPr>
                <a:latin typeface="Century Gothic" panose="020B0502020202020204" pitchFamily="34" charset="0"/>
              </a:defRPr>
            </a:lvl4pPr>
            <a:lvl5pPr>
              <a:buNone/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8F67E-2DAE-4EB0-BB84-D939EDB55C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6295" y="1225553"/>
            <a:ext cx="11535508" cy="4691063"/>
          </a:xfrm>
          <a:prstGeom prst="rect">
            <a:avLst/>
          </a:prstGeom>
        </p:spPr>
        <p:txBody>
          <a:bodyPr/>
          <a:lstStyle>
            <a:lvl1pPr>
              <a:buNone/>
              <a:defRPr sz="1477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  <a:lvl2pPr>
              <a:buNone/>
              <a:defRPr sz="1477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2pPr>
            <a:lvl3pPr>
              <a:buNone/>
              <a:defRPr sz="1477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3pPr>
            <a:lvl4pPr>
              <a:buNone/>
              <a:defRPr sz="1477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4pPr>
            <a:lvl5pPr>
              <a:buNone/>
              <a:defRPr sz="1477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187237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310CAF-B32B-4D94-8AD8-4DF8C6F239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3222" t="22131" r="16727" b="73195"/>
          <a:stretch/>
        </p:blipFill>
        <p:spPr>
          <a:xfrm>
            <a:off x="10596311" y="29564"/>
            <a:ext cx="1545995" cy="404338"/>
          </a:xfrm>
          <a:prstGeom prst="rect">
            <a:avLst/>
          </a:prstGeom>
        </p:spPr>
      </p:pic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3AD6F7C3-7DB0-4A24-A5F0-DFA4AF53D0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6" y="142639"/>
            <a:ext cx="9758111" cy="5825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l" defTabSz="685800" rtl="0" eaLnBrk="1" latinLnBrk="0" hangingPunct="1">
              <a:defRPr lang="en-US" sz="2400" b="1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2057751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BF75F-7B25-481B-A309-89DD79B40B72}" type="datetime1">
              <a:rPr lang="en-US" smtClean="0"/>
              <a:t>15/06/2023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8251B-2A4A-F741-A30F-8A59FDE93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118157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3D0C-0716-444B-9D2B-02A9A5897DBB}" type="datetime1">
              <a:rPr lang="en-US" smtClean="0"/>
              <a:t>15/06/2023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8251B-2A4A-F741-A30F-8A59FDE93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26869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A27C-0461-46B7-8D8B-1B8765E6450E}" type="datetime1">
              <a:rPr lang="en-US" smtClean="0"/>
              <a:t>15/06/2023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8251B-2A4A-F741-A30F-8A59FDE93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71522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3B632-927D-469C-88C4-B639F88EBFD0}" type="datetime1">
              <a:rPr lang="en-US" smtClean="0"/>
              <a:t>15/06/2023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8251B-2A4A-F741-A30F-8A59FDE93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9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4.xml"/><Relationship Id="rId7" Type="http://schemas.openxmlformats.org/officeDocument/2006/relationships/image" Target="../media/image39.png"/><Relationship Id="rId2" Type="http://schemas.openxmlformats.org/officeDocument/2006/relationships/slideLayout" Target="../slideLayouts/slideLayout93.xml"/><Relationship Id="rId1" Type="http://schemas.openxmlformats.org/officeDocument/2006/relationships/slideLayout" Target="../slideLayouts/slideLayout92.xml"/><Relationship Id="rId6" Type="http://schemas.openxmlformats.org/officeDocument/2006/relationships/hyperlink" Target="http://www.presentationgo.com/" TargetMode="Externa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3.xml"/><Relationship Id="rId13" Type="http://schemas.openxmlformats.org/officeDocument/2006/relationships/slideLayout" Target="../slideLayouts/slideLayout108.xml"/><Relationship Id="rId18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98.xml"/><Relationship Id="rId21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107.xml"/><Relationship Id="rId17" Type="http://schemas.openxmlformats.org/officeDocument/2006/relationships/slideLayout" Target="../slideLayouts/slideLayout112.xml"/><Relationship Id="rId2" Type="http://schemas.openxmlformats.org/officeDocument/2006/relationships/slideLayout" Target="../slideLayouts/slideLayout97.xml"/><Relationship Id="rId16" Type="http://schemas.openxmlformats.org/officeDocument/2006/relationships/slideLayout" Target="../slideLayouts/slideLayout111.xml"/><Relationship Id="rId20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96.xml"/><Relationship Id="rId6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106.xml"/><Relationship Id="rId24" Type="http://schemas.openxmlformats.org/officeDocument/2006/relationships/image" Target="../media/image44.png"/><Relationship Id="rId5" Type="http://schemas.openxmlformats.org/officeDocument/2006/relationships/slideLayout" Target="../slideLayouts/slideLayout100.xml"/><Relationship Id="rId15" Type="http://schemas.openxmlformats.org/officeDocument/2006/relationships/slideLayout" Target="../slideLayouts/slideLayout110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105.xml"/><Relationship Id="rId19" Type="http://schemas.openxmlformats.org/officeDocument/2006/relationships/slideLayout" Target="../slideLayouts/slideLayout114.xml"/><Relationship Id="rId4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109.xml"/><Relationship Id="rId22" Type="http://schemas.openxmlformats.org/officeDocument/2006/relationships/slideLayout" Target="../slideLayouts/slideLayout1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8600" marR="0" lvl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Click to edit Master text styles</a:t>
            </a:r>
          </a:p>
          <a:p>
            <a:pPr marL="228600" marR="0" lvl="1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28600" marR="0" lvl="2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28600" marR="0" lvl="3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28600" marR="0" lvl="4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566C3ED6-7167-1619-C333-B86D0D16231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 rot="5400000">
            <a:off x="10659863" y="3998558"/>
            <a:ext cx="4597400" cy="1169987"/>
            <a:chOff x="1529" y="1423"/>
            <a:chExt cx="2896" cy="737"/>
          </a:xfrm>
        </p:grpSpPr>
        <p:sp>
          <p:nvSpPr>
            <p:cNvPr id="259" name="AutoShape 3">
              <a:extLst>
                <a:ext uri="{FF2B5EF4-FFF2-40B4-BE49-F238E27FC236}">
                  <a16:creationId xmlns:a16="http://schemas.microsoft.com/office/drawing/2014/main" id="{894C58B4-3C22-9620-7C92-D65ED6617E67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529" y="1423"/>
              <a:ext cx="2896" cy="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0" name="Rectangle 5">
              <a:extLst>
                <a:ext uri="{FF2B5EF4-FFF2-40B4-BE49-F238E27FC236}">
                  <a16:creationId xmlns:a16="http://schemas.microsoft.com/office/drawing/2014/main" id="{B4F93CCF-3F88-5DCB-F12D-4DEBF36B94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4" y="1727"/>
              <a:ext cx="707" cy="135"/>
            </a:xfrm>
            <a:prstGeom prst="rect">
              <a:avLst/>
            </a:prstGeom>
            <a:solidFill>
              <a:srgbClr val="F436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1" name="Rectangle 6">
              <a:extLst>
                <a:ext uri="{FF2B5EF4-FFF2-40B4-BE49-F238E27FC236}">
                  <a16:creationId xmlns:a16="http://schemas.microsoft.com/office/drawing/2014/main" id="{7AC4893A-D0A3-D947-BE61-70B6DC4B93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4" y="1722"/>
              <a:ext cx="61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2" name="Rectangle 7">
              <a:extLst>
                <a:ext uri="{FF2B5EF4-FFF2-40B4-BE49-F238E27FC236}">
                  <a16:creationId xmlns:a16="http://schemas.microsoft.com/office/drawing/2014/main" id="{DE65DAC6-345A-2542-166A-D2D08E76F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4" y="1800"/>
              <a:ext cx="134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</a:rPr>
                <a:t>F4364C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3" name="Rectangle 8">
              <a:extLst>
                <a:ext uri="{FF2B5EF4-FFF2-40B4-BE49-F238E27FC236}">
                  <a16:creationId xmlns:a16="http://schemas.microsoft.com/office/drawing/2014/main" id="{1EADC519-4AB4-60A0-260A-EF7DC8229A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4" y="1871"/>
              <a:ext cx="707" cy="137"/>
            </a:xfrm>
            <a:prstGeom prst="rect">
              <a:avLst/>
            </a:prstGeom>
            <a:solidFill>
              <a:srgbClr val="7326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4" name="Rectangle 9">
              <a:extLst>
                <a:ext uri="{FF2B5EF4-FFF2-40B4-BE49-F238E27FC236}">
                  <a16:creationId xmlns:a16="http://schemas.microsoft.com/office/drawing/2014/main" id="{B2CFF324-4BA8-188D-7395-AC042B4D65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4" y="1865"/>
              <a:ext cx="61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FFB3BB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B3BB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5" name="Rectangle 10">
              <a:extLst>
                <a:ext uri="{FF2B5EF4-FFF2-40B4-BE49-F238E27FC236}">
                  <a16:creationId xmlns:a16="http://schemas.microsoft.com/office/drawing/2014/main" id="{03BDB961-C287-23C5-66DF-74F0AFDFB7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9" y="1865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6" name="Rectangle 11">
              <a:extLst>
                <a:ext uri="{FF2B5EF4-FFF2-40B4-BE49-F238E27FC236}">
                  <a16:creationId xmlns:a16="http://schemas.microsoft.com/office/drawing/2014/main" id="{35ADEDE9-FB7B-876E-7225-4D3AB73422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4" y="1943"/>
              <a:ext cx="131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" panose="020B0502040204020203" pitchFamily="34" charset="0"/>
                </a:rPr>
                <a:t>73262F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7" name="Rectangle 12">
              <a:extLst>
                <a:ext uri="{FF2B5EF4-FFF2-40B4-BE49-F238E27FC236}">
                  <a16:creationId xmlns:a16="http://schemas.microsoft.com/office/drawing/2014/main" id="{03DA7BF6-FE99-195F-2925-BD0968D0CE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4" y="1582"/>
              <a:ext cx="707" cy="136"/>
            </a:xfrm>
            <a:prstGeom prst="rect">
              <a:avLst/>
            </a:prstGeom>
            <a:solidFill>
              <a:srgbClr val="FFB3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8" name="Rectangle 13">
              <a:extLst>
                <a:ext uri="{FF2B5EF4-FFF2-40B4-BE49-F238E27FC236}">
                  <a16:creationId xmlns:a16="http://schemas.microsoft.com/office/drawing/2014/main" id="{AE1CAD70-4A31-E224-8481-B797DB87F7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4" y="1577"/>
              <a:ext cx="61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73262F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3262F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9" name="Rectangle 14">
              <a:extLst>
                <a:ext uri="{FF2B5EF4-FFF2-40B4-BE49-F238E27FC236}">
                  <a16:creationId xmlns:a16="http://schemas.microsoft.com/office/drawing/2014/main" id="{50413BA8-271F-17E9-274D-A6681E4E35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9" y="1577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0" name="Rectangle 15">
              <a:extLst>
                <a:ext uri="{FF2B5EF4-FFF2-40B4-BE49-F238E27FC236}">
                  <a16:creationId xmlns:a16="http://schemas.microsoft.com/office/drawing/2014/main" id="{5E8A55D7-5C9F-19E4-44F8-0D5ED73A05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4" y="1654"/>
              <a:ext cx="132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FFB3BB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1" name="Rectangle 16">
              <a:extLst>
                <a:ext uri="{FF2B5EF4-FFF2-40B4-BE49-F238E27FC236}">
                  <a16:creationId xmlns:a16="http://schemas.microsoft.com/office/drawing/2014/main" id="{AB98BB47-C797-09CC-A9F3-51FE51653B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5" y="2022"/>
              <a:ext cx="706" cy="1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2" name="Rectangle 17">
              <a:extLst>
                <a:ext uri="{FF2B5EF4-FFF2-40B4-BE49-F238E27FC236}">
                  <a16:creationId xmlns:a16="http://schemas.microsoft.com/office/drawing/2014/main" id="{C52F19C0-13E8-0692-788F-02A274A980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5" y="2022"/>
              <a:ext cx="706" cy="136"/>
            </a:xfrm>
            <a:prstGeom prst="rect">
              <a:avLst/>
            </a:prstGeom>
            <a:noFill/>
            <a:ln w="1588" cap="flat">
              <a:solidFill>
                <a:srgbClr val="BFBFB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3" name="Rectangle 18">
              <a:extLst>
                <a:ext uri="{FF2B5EF4-FFF2-40B4-BE49-F238E27FC236}">
                  <a16:creationId xmlns:a16="http://schemas.microsoft.com/office/drawing/2014/main" id="{0EF8B30C-1FB6-7C73-44FC-2C39DF7549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4" y="2024"/>
              <a:ext cx="121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FFFFFF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4" name="Rectangle 50">
              <a:extLst>
                <a:ext uri="{FF2B5EF4-FFF2-40B4-BE49-F238E27FC236}">
                  <a16:creationId xmlns:a16="http://schemas.microsoft.com/office/drawing/2014/main" id="{D25297AC-6025-DA45-015A-AD5967168C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" y="1727"/>
              <a:ext cx="706" cy="135"/>
            </a:xfrm>
            <a:prstGeom prst="rect">
              <a:avLst/>
            </a:prstGeom>
            <a:solidFill>
              <a:srgbClr val="FF5C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5" name="Rectangle 51">
              <a:extLst>
                <a:ext uri="{FF2B5EF4-FFF2-40B4-BE49-F238E27FC236}">
                  <a16:creationId xmlns:a16="http://schemas.microsoft.com/office/drawing/2014/main" id="{D895CA29-DE29-0BF3-3158-751FF8EC3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2" y="1722"/>
              <a:ext cx="61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6" name="Rectangle 52">
              <a:extLst>
                <a:ext uri="{FF2B5EF4-FFF2-40B4-BE49-F238E27FC236}">
                  <a16:creationId xmlns:a16="http://schemas.microsoft.com/office/drawing/2014/main" id="{7EFCFC16-4A98-86AC-7619-A114CF099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" y="1722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7" name="Rectangle 53">
              <a:extLst>
                <a:ext uri="{FF2B5EF4-FFF2-40B4-BE49-F238E27FC236}">
                  <a16:creationId xmlns:a16="http://schemas.microsoft.com/office/drawing/2014/main" id="{B9712463-FD5D-ABC4-36B0-C830E76330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2" y="1800"/>
              <a:ext cx="132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</a:rPr>
                <a:t>FF5C39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8" name="Rectangle 54">
              <a:extLst>
                <a:ext uri="{FF2B5EF4-FFF2-40B4-BE49-F238E27FC236}">
                  <a16:creationId xmlns:a16="http://schemas.microsoft.com/office/drawing/2014/main" id="{8ACAB4E1-6417-0C0C-9E12-B1E8EEA46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" y="1871"/>
              <a:ext cx="706" cy="137"/>
            </a:xfrm>
            <a:prstGeom prst="rect">
              <a:avLst/>
            </a:prstGeom>
            <a:solidFill>
              <a:srgbClr val="7339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9" name="Rectangle 55">
              <a:extLst>
                <a:ext uri="{FF2B5EF4-FFF2-40B4-BE49-F238E27FC236}">
                  <a16:creationId xmlns:a16="http://schemas.microsoft.com/office/drawing/2014/main" id="{7E6BE592-BF8C-8CF1-0798-04DA17C036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2" y="1865"/>
              <a:ext cx="61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FFA38B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A38B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0" name="Rectangle 56">
              <a:extLst>
                <a:ext uri="{FF2B5EF4-FFF2-40B4-BE49-F238E27FC236}">
                  <a16:creationId xmlns:a16="http://schemas.microsoft.com/office/drawing/2014/main" id="{F02A06DF-8715-F16B-5F10-11C5F25845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" y="1865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1" name="Rectangle 57">
              <a:extLst>
                <a:ext uri="{FF2B5EF4-FFF2-40B4-BE49-F238E27FC236}">
                  <a16:creationId xmlns:a16="http://schemas.microsoft.com/office/drawing/2014/main" id="{45F29D9D-6572-80B7-280A-53297335FB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2" y="1943"/>
              <a:ext cx="139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" panose="020B0502040204020203" pitchFamily="34" charset="0"/>
                </a:rPr>
                <a:t>73391D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2" name="Rectangle 58">
              <a:extLst>
                <a:ext uri="{FF2B5EF4-FFF2-40B4-BE49-F238E27FC236}">
                  <a16:creationId xmlns:a16="http://schemas.microsoft.com/office/drawing/2014/main" id="{013A62C5-A54C-C8BE-D34C-557861D50F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" y="1582"/>
              <a:ext cx="706" cy="136"/>
            </a:xfrm>
            <a:prstGeom prst="rect">
              <a:avLst/>
            </a:prstGeom>
            <a:solidFill>
              <a:srgbClr val="FFA3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3" name="Rectangle 59">
              <a:extLst>
                <a:ext uri="{FF2B5EF4-FFF2-40B4-BE49-F238E27FC236}">
                  <a16:creationId xmlns:a16="http://schemas.microsoft.com/office/drawing/2014/main" id="{A3D38249-2B2F-44FE-8004-78F738A541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2" y="1577"/>
              <a:ext cx="61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73391D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3391D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4" name="Rectangle 60">
              <a:extLst>
                <a:ext uri="{FF2B5EF4-FFF2-40B4-BE49-F238E27FC236}">
                  <a16:creationId xmlns:a16="http://schemas.microsoft.com/office/drawing/2014/main" id="{6356C9D6-F46C-5F18-CC06-57CEDB989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" y="1577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5" name="Rectangle 61">
              <a:extLst>
                <a:ext uri="{FF2B5EF4-FFF2-40B4-BE49-F238E27FC236}">
                  <a16:creationId xmlns:a16="http://schemas.microsoft.com/office/drawing/2014/main" id="{809C64CC-0B9B-063B-F7A5-63EE36FBDC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2" y="1654"/>
              <a:ext cx="134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FFA38B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6" name="Rectangle 62">
              <a:extLst>
                <a:ext uri="{FF2B5EF4-FFF2-40B4-BE49-F238E27FC236}">
                  <a16:creationId xmlns:a16="http://schemas.microsoft.com/office/drawing/2014/main" id="{94AB9329-702D-4A1F-E5A5-C3B78F0162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" y="2022"/>
              <a:ext cx="707" cy="136"/>
            </a:xfrm>
            <a:prstGeom prst="rect">
              <a:avLst/>
            </a:prstGeom>
            <a:solidFill>
              <a:srgbClr val="F4F3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7" name="Rectangle 63">
              <a:extLst>
                <a:ext uri="{FF2B5EF4-FFF2-40B4-BE49-F238E27FC236}">
                  <a16:creationId xmlns:a16="http://schemas.microsoft.com/office/drawing/2014/main" id="{24EB0818-3B44-BF17-FF2B-E025C7384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" y="2022"/>
              <a:ext cx="707" cy="136"/>
            </a:xfrm>
            <a:prstGeom prst="rect">
              <a:avLst/>
            </a:prstGeom>
            <a:noFill/>
            <a:ln w="1588" cap="flat">
              <a:solidFill>
                <a:srgbClr val="BFBFB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8" name="Rectangle 64">
              <a:extLst>
                <a:ext uri="{FF2B5EF4-FFF2-40B4-BE49-F238E27FC236}">
                  <a16:creationId xmlns:a16="http://schemas.microsoft.com/office/drawing/2014/main" id="{8D3440B3-96D8-0B26-9877-7E62CD7737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2" y="2024"/>
              <a:ext cx="127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F4F3F5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9" name="Rectangle 65">
              <a:extLst>
                <a:ext uri="{FF2B5EF4-FFF2-40B4-BE49-F238E27FC236}">
                  <a16:creationId xmlns:a16="http://schemas.microsoft.com/office/drawing/2014/main" id="{64795BFF-26DD-4F9D-7E57-E8A3C163A0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8" y="1729"/>
              <a:ext cx="707" cy="135"/>
            </a:xfrm>
            <a:prstGeom prst="rect">
              <a:avLst/>
            </a:pr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0" name="Rectangle 66">
              <a:extLst>
                <a:ext uri="{FF2B5EF4-FFF2-40B4-BE49-F238E27FC236}">
                  <a16:creationId xmlns:a16="http://schemas.microsoft.com/office/drawing/2014/main" id="{973E90C8-2FFF-2256-D29B-6A3ABBA350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7" y="1723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9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1" name="Rectangle 67">
              <a:extLst>
                <a:ext uri="{FF2B5EF4-FFF2-40B4-BE49-F238E27FC236}">
                  <a16:creationId xmlns:a16="http://schemas.microsoft.com/office/drawing/2014/main" id="{F146B7CE-CBC5-956E-DA0D-244A26F547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73" y="1723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9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2" name="Rectangle 68">
              <a:extLst>
                <a:ext uri="{FF2B5EF4-FFF2-40B4-BE49-F238E27FC236}">
                  <a16:creationId xmlns:a16="http://schemas.microsoft.com/office/drawing/2014/main" id="{841A3A9C-7ABE-216A-7AAA-FC8E01865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7" y="1801"/>
              <a:ext cx="139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Segoe UI" panose="020B0502040204020203" pitchFamily="34" charset="0"/>
                </a:rPr>
                <a:t>0078D4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3" name="Rectangle 69">
              <a:extLst>
                <a:ext uri="{FF2B5EF4-FFF2-40B4-BE49-F238E27FC236}">
                  <a16:creationId xmlns:a16="http://schemas.microsoft.com/office/drawing/2014/main" id="{B67B7695-C3C0-34B4-72B1-C7E58FF32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8" y="1873"/>
              <a:ext cx="707" cy="136"/>
            </a:xfrm>
            <a:prstGeom prst="rect">
              <a:avLst/>
            </a:prstGeom>
            <a:solidFill>
              <a:srgbClr val="2A4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4" name="Rectangle 70">
              <a:extLst>
                <a:ext uri="{FF2B5EF4-FFF2-40B4-BE49-F238E27FC236}">
                  <a16:creationId xmlns:a16="http://schemas.microsoft.com/office/drawing/2014/main" id="{F3BB6A3B-AD16-5C6E-2848-CC82A261C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7" y="1866"/>
              <a:ext cx="61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8DC8E8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DC8E8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5" name="Rectangle 71">
              <a:extLst>
                <a:ext uri="{FF2B5EF4-FFF2-40B4-BE49-F238E27FC236}">
                  <a16:creationId xmlns:a16="http://schemas.microsoft.com/office/drawing/2014/main" id="{AF58A79C-F974-45C7-A85C-F40D9A65E8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73" y="1866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6" name="Rectangle 72">
              <a:extLst>
                <a:ext uri="{FF2B5EF4-FFF2-40B4-BE49-F238E27FC236}">
                  <a16:creationId xmlns:a16="http://schemas.microsoft.com/office/drawing/2014/main" id="{9CAD9107-51BE-8F4A-FEBB-F3BD3DC965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7" y="1944"/>
              <a:ext cx="135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" panose="020B0502040204020203" pitchFamily="34" charset="0"/>
                </a:rPr>
                <a:t>2A446F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7" name="Rectangle 73">
              <a:extLst>
                <a:ext uri="{FF2B5EF4-FFF2-40B4-BE49-F238E27FC236}">
                  <a16:creationId xmlns:a16="http://schemas.microsoft.com/office/drawing/2014/main" id="{F0CA8CB9-EFF0-9A10-BBC0-A9A36D6E6A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8" y="1583"/>
              <a:ext cx="707" cy="137"/>
            </a:xfrm>
            <a:prstGeom prst="rect">
              <a:avLst/>
            </a:prstGeom>
            <a:solidFill>
              <a:srgbClr val="8DC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8" name="Rectangle 74">
              <a:extLst>
                <a:ext uri="{FF2B5EF4-FFF2-40B4-BE49-F238E27FC236}">
                  <a16:creationId xmlns:a16="http://schemas.microsoft.com/office/drawing/2014/main" id="{CF1A989F-9EAE-5BC1-AD31-5728CD61EE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7" y="1578"/>
              <a:ext cx="61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2A446F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A446F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9" name="Rectangle 75">
              <a:extLst>
                <a:ext uri="{FF2B5EF4-FFF2-40B4-BE49-F238E27FC236}">
                  <a16:creationId xmlns:a16="http://schemas.microsoft.com/office/drawing/2014/main" id="{957953AB-E9C6-D080-ADB2-1F206404C0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73" y="1578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0" name="Rectangle 76">
              <a:extLst>
                <a:ext uri="{FF2B5EF4-FFF2-40B4-BE49-F238E27FC236}">
                  <a16:creationId xmlns:a16="http://schemas.microsoft.com/office/drawing/2014/main" id="{D3F9BD24-BF97-98DF-7799-FF5527E1F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7" y="1655"/>
              <a:ext cx="140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8DC8E8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1" name="Rectangle 80">
              <a:extLst>
                <a:ext uri="{FF2B5EF4-FFF2-40B4-BE49-F238E27FC236}">
                  <a16:creationId xmlns:a16="http://schemas.microsoft.com/office/drawing/2014/main" id="{D9F904A4-74AE-C098-E989-4C11A3671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1" y="1438"/>
              <a:ext cx="1423" cy="135"/>
            </a:xfrm>
            <a:prstGeom prst="rect">
              <a:avLst/>
            </a:prstGeom>
            <a:solidFill>
              <a:srgbClr val="091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2" name="Rectangle 81">
              <a:extLst>
                <a:ext uri="{FF2B5EF4-FFF2-40B4-BE49-F238E27FC236}">
                  <a16:creationId xmlns:a16="http://schemas.microsoft.com/office/drawing/2014/main" id="{86561027-5502-5CBF-CC1E-E9283F7A3E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7" y="1437"/>
              <a:ext cx="1427" cy="137"/>
            </a:xfrm>
            <a:prstGeom prst="rect">
              <a:avLst/>
            </a:prstGeom>
            <a:solidFill>
              <a:srgbClr val="091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3" name="Freeform 82">
              <a:extLst>
                <a:ext uri="{FF2B5EF4-FFF2-40B4-BE49-F238E27FC236}">
                  <a16:creationId xmlns:a16="http://schemas.microsoft.com/office/drawing/2014/main" id="{815862B1-E237-764F-DF2A-70DEC4B6F6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8" y="1437"/>
              <a:ext cx="1427" cy="136"/>
            </a:xfrm>
            <a:custGeom>
              <a:avLst/>
              <a:gdLst>
                <a:gd name="T0" fmla="*/ 0 w 15200"/>
                <a:gd name="T1" fmla="*/ 4 h 960"/>
                <a:gd name="T2" fmla="*/ 4 w 15200"/>
                <a:gd name="T3" fmla="*/ 0 h 960"/>
                <a:gd name="T4" fmla="*/ 15196 w 15200"/>
                <a:gd name="T5" fmla="*/ 0 h 960"/>
                <a:gd name="T6" fmla="*/ 15200 w 15200"/>
                <a:gd name="T7" fmla="*/ 4 h 960"/>
                <a:gd name="T8" fmla="*/ 15200 w 15200"/>
                <a:gd name="T9" fmla="*/ 956 h 960"/>
                <a:gd name="T10" fmla="*/ 15196 w 15200"/>
                <a:gd name="T11" fmla="*/ 960 h 960"/>
                <a:gd name="T12" fmla="*/ 4 w 15200"/>
                <a:gd name="T13" fmla="*/ 960 h 960"/>
                <a:gd name="T14" fmla="*/ 0 w 15200"/>
                <a:gd name="T15" fmla="*/ 956 h 960"/>
                <a:gd name="T16" fmla="*/ 0 w 15200"/>
                <a:gd name="T17" fmla="*/ 4 h 960"/>
                <a:gd name="T18" fmla="*/ 8 w 15200"/>
                <a:gd name="T19" fmla="*/ 956 h 960"/>
                <a:gd name="T20" fmla="*/ 4 w 15200"/>
                <a:gd name="T21" fmla="*/ 952 h 960"/>
                <a:gd name="T22" fmla="*/ 15196 w 15200"/>
                <a:gd name="T23" fmla="*/ 952 h 960"/>
                <a:gd name="T24" fmla="*/ 15192 w 15200"/>
                <a:gd name="T25" fmla="*/ 956 h 960"/>
                <a:gd name="T26" fmla="*/ 15192 w 15200"/>
                <a:gd name="T27" fmla="*/ 4 h 960"/>
                <a:gd name="T28" fmla="*/ 15196 w 15200"/>
                <a:gd name="T29" fmla="*/ 8 h 960"/>
                <a:gd name="T30" fmla="*/ 4 w 15200"/>
                <a:gd name="T31" fmla="*/ 8 h 960"/>
                <a:gd name="T32" fmla="*/ 8 w 15200"/>
                <a:gd name="T33" fmla="*/ 4 h 960"/>
                <a:gd name="T34" fmla="*/ 8 w 15200"/>
                <a:gd name="T35" fmla="*/ 956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00" h="960">
                  <a:moveTo>
                    <a:pt x="0" y="4"/>
                  </a:moveTo>
                  <a:cubicBezTo>
                    <a:pt x="0" y="2"/>
                    <a:pt x="2" y="0"/>
                    <a:pt x="4" y="0"/>
                  </a:cubicBezTo>
                  <a:lnTo>
                    <a:pt x="15196" y="0"/>
                  </a:lnTo>
                  <a:cubicBezTo>
                    <a:pt x="15199" y="0"/>
                    <a:pt x="15200" y="2"/>
                    <a:pt x="15200" y="4"/>
                  </a:cubicBezTo>
                  <a:lnTo>
                    <a:pt x="15200" y="956"/>
                  </a:lnTo>
                  <a:cubicBezTo>
                    <a:pt x="15200" y="959"/>
                    <a:pt x="15199" y="960"/>
                    <a:pt x="15196" y="960"/>
                  </a:cubicBezTo>
                  <a:lnTo>
                    <a:pt x="4" y="960"/>
                  </a:lnTo>
                  <a:cubicBezTo>
                    <a:pt x="2" y="960"/>
                    <a:pt x="0" y="959"/>
                    <a:pt x="0" y="956"/>
                  </a:cubicBezTo>
                  <a:lnTo>
                    <a:pt x="0" y="4"/>
                  </a:lnTo>
                  <a:close/>
                  <a:moveTo>
                    <a:pt x="8" y="956"/>
                  </a:moveTo>
                  <a:lnTo>
                    <a:pt x="4" y="952"/>
                  </a:lnTo>
                  <a:lnTo>
                    <a:pt x="15196" y="952"/>
                  </a:lnTo>
                  <a:lnTo>
                    <a:pt x="15192" y="956"/>
                  </a:lnTo>
                  <a:lnTo>
                    <a:pt x="15192" y="4"/>
                  </a:lnTo>
                  <a:lnTo>
                    <a:pt x="15196" y="8"/>
                  </a:lnTo>
                  <a:lnTo>
                    <a:pt x="4" y="8"/>
                  </a:lnTo>
                  <a:lnTo>
                    <a:pt x="8" y="4"/>
                  </a:lnTo>
                  <a:lnTo>
                    <a:pt x="8" y="956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4" name="Rectangle 83">
              <a:extLst>
                <a:ext uri="{FF2B5EF4-FFF2-40B4-BE49-F238E27FC236}">
                  <a16:creationId xmlns:a16="http://schemas.microsoft.com/office/drawing/2014/main" id="{F8634574-E07B-D28B-BCBE-E63D6F2B0F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8" y="1437"/>
              <a:ext cx="1426" cy="137"/>
            </a:xfrm>
            <a:prstGeom prst="rect">
              <a:avLst/>
            </a:prstGeom>
            <a:solidFill>
              <a:srgbClr val="091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5" name="Rectangle 84">
              <a:extLst>
                <a:ext uri="{FF2B5EF4-FFF2-40B4-BE49-F238E27FC236}">
                  <a16:creationId xmlns:a16="http://schemas.microsoft.com/office/drawing/2014/main" id="{12699538-90CB-E2BB-A02E-9CAD110435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9" y="1440"/>
              <a:ext cx="314" cy="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" panose="020B0502040204020203" pitchFamily="34" charset="0"/>
                </a:rPr>
                <a:t>Blue Black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6" name="Rectangle 85">
              <a:extLst>
                <a:ext uri="{FF2B5EF4-FFF2-40B4-BE49-F238E27FC236}">
                  <a16:creationId xmlns:a16="http://schemas.microsoft.com/office/drawing/2014/main" id="{6FAB69FC-8CE4-AC4F-FDDF-81B46D7C1E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9" y="1508"/>
              <a:ext cx="134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" panose="020B0502040204020203" pitchFamily="34" charset="0"/>
                </a:rPr>
                <a:t>091F2C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7" name="Rectangle 86">
              <a:extLst>
                <a:ext uri="{FF2B5EF4-FFF2-40B4-BE49-F238E27FC236}">
                  <a16:creationId xmlns:a16="http://schemas.microsoft.com/office/drawing/2014/main" id="{0B6C3A35-3676-F821-8B84-E8FCD2D7AE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7" y="1730"/>
              <a:ext cx="706" cy="136"/>
            </a:xfrm>
            <a:prstGeom prst="rect">
              <a:avLst/>
            </a:prstGeom>
            <a:solidFill>
              <a:srgbClr val="C73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8" name="Rectangle 87">
              <a:extLst>
                <a:ext uri="{FF2B5EF4-FFF2-40B4-BE49-F238E27FC236}">
                  <a16:creationId xmlns:a16="http://schemas.microsoft.com/office/drawing/2014/main" id="{E31C635C-F918-E83E-41BB-6A05312AF8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5" y="1723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9" name="Rectangle 88">
              <a:extLst>
                <a:ext uri="{FF2B5EF4-FFF2-40B4-BE49-F238E27FC236}">
                  <a16:creationId xmlns:a16="http://schemas.microsoft.com/office/drawing/2014/main" id="{C72C7396-887D-00AF-02FC-A8E598F006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5" y="1803"/>
              <a:ext cx="140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</a:rPr>
                <a:t>C73ECC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0" name="Rectangle 89">
              <a:extLst>
                <a:ext uri="{FF2B5EF4-FFF2-40B4-BE49-F238E27FC236}">
                  <a16:creationId xmlns:a16="http://schemas.microsoft.com/office/drawing/2014/main" id="{D30DD6FD-51EB-19EC-8510-E1C9AF537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7" y="1875"/>
              <a:ext cx="706" cy="135"/>
            </a:xfrm>
            <a:prstGeom prst="rect">
              <a:avLst/>
            </a:prstGeom>
            <a:solidFill>
              <a:srgbClr val="7025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1" name="Rectangle 90">
              <a:extLst>
                <a:ext uri="{FF2B5EF4-FFF2-40B4-BE49-F238E27FC236}">
                  <a16:creationId xmlns:a16="http://schemas.microsoft.com/office/drawing/2014/main" id="{FA8D36D1-67FD-B784-519E-C36BEA31B3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5" y="1869"/>
              <a:ext cx="61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CD9BCF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D9BCF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2" name="Rectangle 91">
              <a:extLst>
                <a:ext uri="{FF2B5EF4-FFF2-40B4-BE49-F238E27FC236}">
                  <a16:creationId xmlns:a16="http://schemas.microsoft.com/office/drawing/2014/main" id="{A2790CC1-ECD3-C2AA-C63A-83B06BB562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1" y="1869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3" name="Rectangle 92">
              <a:extLst>
                <a:ext uri="{FF2B5EF4-FFF2-40B4-BE49-F238E27FC236}">
                  <a16:creationId xmlns:a16="http://schemas.microsoft.com/office/drawing/2014/main" id="{C2F74C0D-75FA-B70A-ED71-3CFA80796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5" y="1946"/>
              <a:ext cx="133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Segoe UI" panose="020B0502040204020203" pitchFamily="34" charset="0"/>
                </a:rPr>
                <a:t>702573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4" name="Rectangle 93">
              <a:extLst>
                <a:ext uri="{FF2B5EF4-FFF2-40B4-BE49-F238E27FC236}">
                  <a16:creationId xmlns:a16="http://schemas.microsoft.com/office/drawing/2014/main" id="{4B629030-A380-3E24-758E-F1D167C230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7" y="1586"/>
              <a:ext cx="706" cy="135"/>
            </a:xfrm>
            <a:prstGeom prst="rect">
              <a:avLst/>
            </a:prstGeom>
            <a:solidFill>
              <a:srgbClr val="CD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5" name="Rectangle 94">
              <a:extLst>
                <a:ext uri="{FF2B5EF4-FFF2-40B4-BE49-F238E27FC236}">
                  <a16:creationId xmlns:a16="http://schemas.microsoft.com/office/drawing/2014/main" id="{6D81EE59-1E06-6AAB-A8EE-80D567AE75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5" y="1580"/>
              <a:ext cx="61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702573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02573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6" name="Rectangle 95">
              <a:extLst>
                <a:ext uri="{FF2B5EF4-FFF2-40B4-BE49-F238E27FC236}">
                  <a16:creationId xmlns:a16="http://schemas.microsoft.com/office/drawing/2014/main" id="{6AD9F2DD-3CC6-E096-A24F-323DA0D326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1" y="1580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7" name="Rectangle 96">
              <a:extLst>
                <a:ext uri="{FF2B5EF4-FFF2-40B4-BE49-F238E27FC236}">
                  <a16:creationId xmlns:a16="http://schemas.microsoft.com/office/drawing/2014/main" id="{AFB34C5D-AB21-1047-2C41-96AAFC6CF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5" y="1658"/>
              <a:ext cx="144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CD9BCF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8" name="Rectangle 97">
              <a:extLst>
                <a:ext uri="{FF2B5EF4-FFF2-40B4-BE49-F238E27FC236}">
                  <a16:creationId xmlns:a16="http://schemas.microsoft.com/office/drawing/2014/main" id="{577AD0A0-7F00-AA4F-1B1B-61CFE55F93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2023"/>
              <a:ext cx="1428" cy="136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9" name="Rectangle 98">
              <a:extLst>
                <a:ext uri="{FF2B5EF4-FFF2-40B4-BE49-F238E27FC236}">
                  <a16:creationId xmlns:a16="http://schemas.microsoft.com/office/drawing/2014/main" id="{AEE8AF68-7485-0DA2-1E8F-EA9EFEEF18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7" y="2024"/>
              <a:ext cx="1427" cy="136"/>
            </a:xfrm>
            <a:prstGeom prst="rect">
              <a:avLst/>
            </a:prstGeom>
            <a:noFill/>
            <a:ln w="1588" cap="flat">
              <a:solidFill>
                <a:srgbClr val="BFBFB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0" name="Rectangle 99">
              <a:extLst>
                <a:ext uri="{FF2B5EF4-FFF2-40B4-BE49-F238E27FC236}">
                  <a16:creationId xmlns:a16="http://schemas.microsoft.com/office/drawing/2014/main" id="{00A4FA1A-2972-8EFD-C7DB-916888D022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5" y="2028"/>
              <a:ext cx="133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Segoe UI" panose="020B0502040204020203" pitchFamily="34" charset="0"/>
                </a:rPr>
                <a:t>000000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1" name="Rectangle 100">
              <a:extLst>
                <a:ext uri="{FF2B5EF4-FFF2-40B4-BE49-F238E27FC236}">
                  <a16:creationId xmlns:a16="http://schemas.microsoft.com/office/drawing/2014/main" id="{E02AE344-8FCD-07A4-1035-21E574579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2" y="1439"/>
              <a:ext cx="1430" cy="136"/>
            </a:xfrm>
            <a:prstGeom prst="rect">
              <a:avLst/>
            </a:prstGeom>
            <a:solidFill>
              <a:srgbClr val="E8E6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2" name="Rectangle 101">
              <a:extLst>
                <a:ext uri="{FF2B5EF4-FFF2-40B4-BE49-F238E27FC236}">
                  <a16:creationId xmlns:a16="http://schemas.microsoft.com/office/drawing/2014/main" id="{A8F0A57D-3D77-F52A-CEE5-C300AC719E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2" y="1439"/>
              <a:ext cx="1429" cy="136"/>
            </a:xfrm>
            <a:prstGeom prst="rect">
              <a:avLst/>
            </a:prstGeom>
            <a:noFill/>
            <a:ln w="1588" cap="flat">
              <a:solidFill>
                <a:srgbClr val="BFBFB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3" name="Rectangle 102">
              <a:extLst>
                <a:ext uri="{FF2B5EF4-FFF2-40B4-BE49-F238E27FC236}">
                  <a16:creationId xmlns:a16="http://schemas.microsoft.com/office/drawing/2014/main" id="{34755F26-EC65-BC3C-F00F-5952873E93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1" y="1435"/>
              <a:ext cx="388" cy="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1" i="0" u="none" strike="noStrike" cap="none" normalizeH="0" baseline="0" dirty="0">
                  <a:ln>
                    <a:noFill/>
                  </a:ln>
                  <a:solidFill>
                    <a:srgbClr val="1A1A1A"/>
                  </a:solidFill>
                  <a:effectLst/>
                  <a:latin typeface="Segoe UI" panose="020B0502040204020203" pitchFamily="34" charset="0"/>
                </a:rPr>
                <a:t>Neutral Gray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4" name="Rectangle 103">
              <a:extLst>
                <a:ext uri="{FF2B5EF4-FFF2-40B4-BE49-F238E27FC236}">
                  <a16:creationId xmlns:a16="http://schemas.microsoft.com/office/drawing/2014/main" id="{B81AAAC1-86AE-E75F-941C-AB9A2CF58E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1" y="1502"/>
              <a:ext cx="133" cy="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E8E6DF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5" name="Rectangle 14">
              <a:extLst>
                <a:ext uri="{FF2B5EF4-FFF2-40B4-BE49-F238E27FC236}">
                  <a16:creationId xmlns:a16="http://schemas.microsoft.com/office/drawing/2014/main" id="{EB0437A5-6694-879B-F94E-9FA34DFD9D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9" y="1724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6" name="Rectangle 95">
              <a:extLst>
                <a:ext uri="{FF2B5EF4-FFF2-40B4-BE49-F238E27FC236}">
                  <a16:creationId xmlns:a16="http://schemas.microsoft.com/office/drawing/2014/main" id="{7CF198F9-1D72-F8CC-3A2E-9B2DAE529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1" y="1723"/>
              <a:ext cx="11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 Black" panose="020B0A02040204020203" pitchFamily="34" charset="0"/>
                </a:rPr>
                <a:t>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600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  <p:sldLayoutId id="2147483727" r:id="rId67"/>
    <p:sldLayoutId id="2147483728" r:id="rId68"/>
    <p:sldLayoutId id="2147483729" r:id="rId69"/>
    <p:sldLayoutId id="2147483730" r:id="rId70"/>
    <p:sldLayoutId id="2147483731" r:id="rId71"/>
    <p:sldLayoutId id="2147483732" r:id="rId72"/>
    <p:sldLayoutId id="2147483733" r:id="rId73"/>
    <p:sldLayoutId id="2147483734" r:id="rId74"/>
    <p:sldLayoutId id="2147483735" r:id="rId75"/>
    <p:sldLayoutId id="2147483736" r:id="rId76"/>
    <p:sldLayoutId id="2147483737" r:id="rId77"/>
    <p:sldLayoutId id="2147483738" r:id="rId78"/>
    <p:sldLayoutId id="2147483739" r:id="rId79"/>
    <p:sldLayoutId id="2147483740" r:id="rId80"/>
    <p:sldLayoutId id="2147483741" r:id="rId81"/>
    <p:sldLayoutId id="2147483742" r:id="rId82"/>
    <p:sldLayoutId id="2147483743" r:id="rId83"/>
    <p:sldLayoutId id="2147483744" r:id="rId84"/>
    <p:sldLayoutId id="2147483745" r:id="rId85"/>
    <p:sldLayoutId id="2147483746" r:id="rId86"/>
    <p:sldLayoutId id="2147483747" r:id="rId87"/>
    <p:sldLayoutId id="2147483748" r:id="rId88"/>
    <p:sldLayoutId id="2147483749" r:id="rId89"/>
    <p:sldLayoutId id="2147483750" r:id="rId90"/>
    <p:sldLayoutId id="2147483751" r:id="rId91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lang="en-US" sz="2800" kern="1200" spc="0" baseline="0" dirty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20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63482"/>
            <a:ext cx="10515600" cy="739056"/>
          </a:xfrm>
          <a:prstGeom prst="rect">
            <a:avLst/>
          </a:prstGeom>
        </p:spPr>
        <p:txBody>
          <a:bodyPr rIns="0">
            <a:normAutofit/>
          </a:bodyPr>
          <a:lstStyle/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19200"/>
            <a:ext cx="10515600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-12703" y="6959605"/>
            <a:ext cx="1293944" cy="2192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25" b="0" i="0" dirty="0">
                <a:solidFill>
                  <a:srgbClr val="555555"/>
                </a:solidFill>
                <a:effectLst/>
                <a:latin typeface="Open Sans" panose="020B0606030504020204" pitchFamily="34" charset="0"/>
              </a:rPr>
              <a:t>© </a:t>
            </a:r>
            <a:r>
              <a:rPr lang="en-US" sz="825" b="0" i="0" u="none" strike="noStrike" dirty="0">
                <a:solidFill>
                  <a:srgbClr val="A5CD28"/>
                </a:solidFill>
                <a:effectLst/>
                <a:latin typeface="Open Sans" panose="020B0606030504020204" pitchFamily="34" charset="0"/>
                <a:hlinkClick r:id="rId6" tooltip="PresentationGo!"/>
              </a:rPr>
              <a:t>presentationgo.com</a:t>
            </a:r>
            <a:endParaRPr lang="en-US" sz="825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2C4FAC-1277-47E6-AEBE-9F3C730EE9F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21479"/>
            <a:ext cx="12192000" cy="13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948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5" r:id="rId2"/>
    <p:sldLayoutId id="2147483756" r:id="rId3"/>
    <p:sldLayoutId id="2147483757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en-US" sz="2700" b="1" kern="1200">
          <a:solidFill>
            <a:schemeClr val="bg1"/>
          </a:solidFill>
          <a:latin typeface="Helvetica" panose="020B0500000000000000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j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j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j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j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F7DFE-F8C3-4679-B52E-349834D8CC1E}" type="datetime1">
              <a:rPr lang="en-US" smtClean="0"/>
              <a:t>15/06/2023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8251B-2A4A-F741-A30F-8A59FDE936D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C0CD4-AACE-4994-8319-E8E1777D7E0F}"/>
              </a:ext>
            </a:extLst>
          </p:cNvPr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1856" y="-1294"/>
            <a:ext cx="4685365" cy="87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60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  <p:sldLayoutId id="2147483776" r:id="rId18"/>
    <p:sldLayoutId id="2147483777" r:id="rId19"/>
    <p:sldLayoutId id="2147483778" r:id="rId20"/>
    <p:sldLayoutId id="2147483779" r:id="rId21"/>
    <p:sldLayoutId id="2147483780" r:id="rId2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2.xml"/><Relationship Id="rId4" Type="http://schemas.openxmlformats.org/officeDocument/2006/relationships/image" Target="../media/image51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629E9E-BA59-46CD-A243-FB4E21F8B7D2}"/>
              </a:ext>
            </a:extLst>
          </p:cNvPr>
          <p:cNvSpPr txBox="1"/>
          <p:nvPr/>
        </p:nvSpPr>
        <p:spPr>
          <a:xfrm>
            <a:off x="1524002" y="990602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160679-7E57-4197-88B8-BE9CDE06C39B}"/>
              </a:ext>
            </a:extLst>
          </p:cNvPr>
          <p:cNvSpPr txBox="1"/>
          <p:nvPr/>
        </p:nvSpPr>
        <p:spPr>
          <a:xfrm>
            <a:off x="866241" y="237793"/>
            <a:ext cx="8232902" cy="584775"/>
          </a:xfrm>
          <a:prstGeom prst="rect">
            <a:avLst/>
          </a:prstGeom>
          <a:solidFill>
            <a:srgbClr val="002060"/>
          </a:solidFill>
        </p:spPr>
        <p:txBody>
          <a:bodyPr wrap="square" anchor="ctr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dirty="0">
                <a:solidFill>
                  <a:schemeClr val="bg1"/>
                </a:solidFill>
              </a:rPr>
              <a:t>Emerging Leader Program – 8 Modules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331D372-C56B-419E-8FA5-A0E919716CD5}"/>
              </a:ext>
            </a:extLst>
          </p:cNvPr>
          <p:cNvCxnSpPr/>
          <p:nvPr/>
        </p:nvCxnSpPr>
        <p:spPr>
          <a:xfrm flipH="1" flipV="1">
            <a:off x="1825084" y="156117"/>
            <a:ext cx="3717" cy="31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7D0C835-9A45-4DE5-94D4-7D8456132C76}"/>
              </a:ext>
            </a:extLst>
          </p:cNvPr>
          <p:cNvGraphicFramePr/>
          <p:nvPr/>
        </p:nvGraphicFramePr>
        <p:xfrm>
          <a:off x="1188125" y="2707392"/>
          <a:ext cx="10041632" cy="25303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5BE9048-9FED-4EAE-9B8E-DBA7B9A5366D}"/>
              </a:ext>
            </a:extLst>
          </p:cNvPr>
          <p:cNvSpPr/>
          <p:nvPr/>
        </p:nvSpPr>
        <p:spPr>
          <a:xfrm>
            <a:off x="457200" y="1452266"/>
            <a:ext cx="11590020" cy="4415131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mage result for green tick">
            <a:extLst>
              <a:ext uri="{FF2B5EF4-FFF2-40B4-BE49-F238E27FC236}">
                <a16:creationId xmlns:a16="http://schemas.microsoft.com/office/drawing/2014/main" id="{61DEC794-CF60-41EC-AC79-9FBAC1297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690" y="1130716"/>
            <a:ext cx="731823" cy="731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C91A368-C889-4A31-82A0-1851ED9C6C66}"/>
              </a:ext>
            </a:extLst>
          </p:cNvPr>
          <p:cNvSpPr/>
          <p:nvPr/>
        </p:nvSpPr>
        <p:spPr>
          <a:xfrm>
            <a:off x="1188125" y="2023050"/>
            <a:ext cx="5973393" cy="453695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July – Dec ’23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EB97C45-8E21-3165-17C8-FA5E1E99B725}"/>
              </a:ext>
            </a:extLst>
          </p:cNvPr>
          <p:cNvSpPr/>
          <p:nvPr/>
        </p:nvSpPr>
        <p:spPr>
          <a:xfrm>
            <a:off x="7501702" y="2023050"/>
            <a:ext cx="3842356" cy="45369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Jan – March ’24</a:t>
            </a:r>
          </a:p>
        </p:txBody>
      </p:sp>
    </p:spTree>
    <p:extLst>
      <p:ext uri="{BB962C8B-B14F-4D97-AF65-F5344CB8AC3E}">
        <p14:creationId xmlns:p14="http://schemas.microsoft.com/office/powerpoint/2010/main" val="413518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F3E73C3-5261-49B2-9196-243BCA73E9FE}"/>
              </a:ext>
            </a:extLst>
          </p:cNvPr>
          <p:cNvGrpSpPr/>
          <p:nvPr/>
        </p:nvGrpSpPr>
        <p:grpSpPr>
          <a:xfrm>
            <a:off x="416347" y="2278847"/>
            <a:ext cx="11702717" cy="3609875"/>
            <a:chOff x="420681" y="2287199"/>
            <a:chExt cx="11702717" cy="3609875"/>
          </a:xfrm>
        </p:grpSpPr>
        <p:sp>
          <p:nvSpPr>
            <p:cNvPr id="67" name="Arrow: Right 66">
              <a:extLst>
                <a:ext uri="{FF2B5EF4-FFF2-40B4-BE49-F238E27FC236}">
                  <a16:creationId xmlns:a16="http://schemas.microsoft.com/office/drawing/2014/main" id="{78B4A81D-C06B-4D42-AC01-EE77760FFD54}"/>
                </a:ext>
              </a:extLst>
            </p:cNvPr>
            <p:cNvSpPr/>
            <p:nvPr/>
          </p:nvSpPr>
          <p:spPr>
            <a:xfrm>
              <a:off x="420681" y="3309226"/>
              <a:ext cx="11702717" cy="1442801"/>
            </a:xfrm>
            <a:prstGeom prst="rightArrow">
              <a:avLst>
                <a:gd name="adj1" fmla="val 50000"/>
                <a:gd name="adj2" fmla="val 4907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20004536-FF53-434F-8039-B1E3D6958515}"/>
                </a:ext>
              </a:extLst>
            </p:cNvPr>
            <p:cNvGrpSpPr/>
            <p:nvPr/>
          </p:nvGrpSpPr>
          <p:grpSpPr>
            <a:xfrm>
              <a:off x="720399" y="2287199"/>
              <a:ext cx="10608536" cy="3609875"/>
              <a:chOff x="720399" y="2287199"/>
              <a:chExt cx="10608536" cy="3609875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D2D7117A-B053-4951-96C0-F0B17DF50465}"/>
                  </a:ext>
                </a:extLst>
              </p:cNvPr>
              <p:cNvSpPr/>
              <p:nvPr/>
            </p:nvSpPr>
            <p:spPr>
              <a:xfrm>
                <a:off x="1326374" y="2287199"/>
                <a:ext cx="1945105" cy="317327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24610C4-301D-4ECE-89C2-830B25D72B06}"/>
                  </a:ext>
                </a:extLst>
              </p:cNvPr>
              <p:cNvSpPr/>
              <p:nvPr/>
            </p:nvSpPr>
            <p:spPr>
              <a:xfrm>
                <a:off x="1326374" y="2647326"/>
                <a:ext cx="1945105" cy="240685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8CFF25A-B1C3-4416-BBF5-DB1C8D6F13DC}"/>
                  </a:ext>
                </a:extLst>
              </p:cNvPr>
              <p:cNvSpPr/>
              <p:nvPr/>
            </p:nvSpPr>
            <p:spPr>
              <a:xfrm>
                <a:off x="3426745" y="2672537"/>
                <a:ext cx="1945105" cy="239400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69DE3C53-A017-45A5-BD69-9C269B5F24A2}"/>
                  </a:ext>
                </a:extLst>
              </p:cNvPr>
              <p:cNvSpPr/>
              <p:nvPr/>
            </p:nvSpPr>
            <p:spPr>
              <a:xfrm>
                <a:off x="7412466" y="2663024"/>
                <a:ext cx="1898213" cy="239179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19F3A875-DA85-4536-9D08-E1EC4553DDEC}"/>
                  </a:ext>
                </a:extLst>
              </p:cNvPr>
              <p:cNvSpPr/>
              <p:nvPr/>
            </p:nvSpPr>
            <p:spPr>
              <a:xfrm>
                <a:off x="9439361" y="2671902"/>
                <a:ext cx="1889574" cy="23723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50DF6DAA-020F-429E-9BF6-CEE736CB240E}"/>
                  </a:ext>
                </a:extLst>
              </p:cNvPr>
              <p:cNvSpPr txBox="1"/>
              <p:nvPr/>
            </p:nvSpPr>
            <p:spPr>
              <a:xfrm>
                <a:off x="720399" y="2660179"/>
                <a:ext cx="353943" cy="2388307"/>
              </a:xfrm>
              <a:prstGeom prst="rect">
                <a:avLst/>
              </a:prstGeom>
              <a:solidFill>
                <a:srgbClr val="005BAA"/>
              </a:solidFill>
              <a:ln>
                <a:noFill/>
              </a:ln>
            </p:spPr>
            <p:txBody>
              <a:bodyPr vert="vert270"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  Leadership 360   Pre-assessment </a:t>
                </a:r>
                <a:endPara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3560F7A1-0508-4253-AB12-BD1F1CEE529A}"/>
                  </a:ext>
                </a:extLst>
              </p:cNvPr>
              <p:cNvSpPr txBox="1"/>
              <p:nvPr/>
            </p:nvSpPr>
            <p:spPr>
              <a:xfrm>
                <a:off x="1423449" y="2767852"/>
                <a:ext cx="1760621" cy="12772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1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Learning Journey Series Launch</a:t>
                </a:r>
              </a:p>
              <a:p>
                <a:endParaRPr lang="en-GB" sz="11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GB" sz="11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Creating a Sense of Commitment by senior leader for all participants &amp; their Line Managers</a:t>
                </a: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91A57B86-94FE-4CA3-B65C-46F96C4EA04B}"/>
                  </a:ext>
                </a:extLst>
              </p:cNvPr>
              <p:cNvSpPr txBox="1"/>
              <p:nvPr/>
            </p:nvSpPr>
            <p:spPr>
              <a:xfrm>
                <a:off x="3519198" y="2738018"/>
                <a:ext cx="1760621" cy="1785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Engaging Leadership</a:t>
                </a:r>
              </a:p>
              <a:p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Goal Driven Commercial Drive</a:t>
                </a:r>
              </a:p>
              <a:p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The Practical coach</a:t>
                </a:r>
                <a:b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Navigating Complexity</a:t>
                </a:r>
              </a:p>
              <a:p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Customer Centricity</a:t>
                </a:r>
              </a:p>
              <a:p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Future Proofing </a:t>
                </a:r>
                <a:b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Change Management</a:t>
                </a:r>
              </a:p>
              <a:p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Influence &amp; Inspire </a:t>
                </a:r>
              </a:p>
              <a:p>
                <a:endPara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6DDD775B-3B71-42A0-AEDD-C31127495C25}"/>
                  </a:ext>
                </a:extLst>
              </p:cNvPr>
              <p:cNvSpPr txBox="1"/>
              <p:nvPr/>
            </p:nvSpPr>
            <p:spPr>
              <a:xfrm>
                <a:off x="1326375" y="2287199"/>
                <a:ext cx="1945105" cy="323165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>
                    <a:solidFill>
                      <a:schemeClr val="bg1"/>
                    </a:solidFill>
                  </a:rPr>
                  <a:t>LAUNCH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4CE43411-2ED6-40FC-9F87-805FB6434456}"/>
                  </a:ext>
                </a:extLst>
              </p:cNvPr>
              <p:cNvSpPr txBox="1"/>
              <p:nvPr/>
            </p:nvSpPr>
            <p:spPr>
              <a:xfrm>
                <a:off x="9444582" y="2734716"/>
                <a:ext cx="1868944" cy="2123658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/>
                <a:r>
                  <a:rPr 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L&amp;D and Business Leader</a:t>
                </a:r>
              </a:p>
              <a:p>
                <a:endPara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GB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/>
                    <a:cs typeface="Arial"/>
                  </a:rPr>
                  <a:t>Open discussion and mentoring opportunity driven through the implementation and reflection work done during the quarter</a:t>
                </a:r>
              </a:p>
              <a:p>
                <a:endParaRPr lang="en-GB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GB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90  mins V/in-class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FFA97F2C-D0B6-4274-A7F5-443F4FB6552A}"/>
                  </a:ext>
                </a:extLst>
              </p:cNvPr>
              <p:cNvSpPr/>
              <p:nvPr/>
            </p:nvSpPr>
            <p:spPr>
              <a:xfrm>
                <a:off x="1326374" y="5161371"/>
                <a:ext cx="1945105" cy="735703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B96A47DE-25BC-4F95-AB7E-39244F50C584}"/>
                  </a:ext>
                </a:extLst>
              </p:cNvPr>
              <p:cNvSpPr txBox="1"/>
              <p:nvPr/>
            </p:nvSpPr>
            <p:spPr>
              <a:xfrm>
                <a:off x="1506860" y="5273832"/>
                <a:ext cx="124200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Webinar</a:t>
                </a:r>
              </a:p>
              <a:p>
                <a:r>
                  <a:rPr lang="en-GB" sz="10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45 mins</a:t>
                </a:r>
                <a:endParaRPr lang="en-US" sz="1050"/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0B4A6B27-8D5D-48D8-A8BE-9869343126FD}"/>
                  </a:ext>
                </a:extLst>
              </p:cNvPr>
              <p:cNvSpPr txBox="1"/>
              <p:nvPr/>
            </p:nvSpPr>
            <p:spPr>
              <a:xfrm>
                <a:off x="7513174" y="2761143"/>
                <a:ext cx="1760621" cy="110799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/>
                <a:r>
                  <a:rPr lang="en-GB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E-learning Pathways on 8 Modules  </a:t>
                </a:r>
              </a:p>
              <a:p>
                <a:pPr algn="ctr"/>
                <a:endParaRPr lang="en-GB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GB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/>
                    <a:cs typeface="Arial"/>
                  </a:rPr>
                  <a:t>Together with Implementation and reflection work</a:t>
                </a:r>
                <a:endParaRPr lang="en-GB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586FBB52-EB4E-42A0-82C5-5646D8497CA0}"/>
                  </a:ext>
                </a:extLst>
              </p:cNvPr>
              <p:cNvSpPr txBox="1"/>
              <p:nvPr/>
            </p:nvSpPr>
            <p:spPr>
              <a:xfrm>
                <a:off x="7554223" y="4529067"/>
                <a:ext cx="176062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0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E-Learning</a:t>
                </a: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0261F577-F56D-4CA3-A7FC-B55B7AAFC97C}"/>
                  </a:ext>
                </a:extLst>
              </p:cNvPr>
              <p:cNvSpPr txBox="1"/>
              <p:nvPr/>
            </p:nvSpPr>
            <p:spPr>
              <a:xfrm>
                <a:off x="3658781" y="4636247"/>
                <a:ext cx="160641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09:00 – 17:30 hours</a:t>
                </a: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26DA89D4-0730-43D0-A9CC-6E512A761163}"/>
                  </a:ext>
                </a:extLst>
              </p:cNvPr>
              <p:cNvSpPr txBox="1"/>
              <p:nvPr/>
            </p:nvSpPr>
            <p:spPr>
              <a:xfrm>
                <a:off x="3430814" y="2299292"/>
                <a:ext cx="1945105" cy="323165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bg1"/>
                    </a:solidFill>
                  </a:rPr>
                  <a:t>8 LEARNING LABS</a:t>
                </a: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7883C14C-81C7-4830-A81F-19C665DEBEB0}"/>
                  </a:ext>
                </a:extLst>
              </p:cNvPr>
              <p:cNvSpPr txBox="1"/>
              <p:nvPr/>
            </p:nvSpPr>
            <p:spPr>
              <a:xfrm>
                <a:off x="9498719" y="2292464"/>
                <a:ext cx="1827875" cy="323165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bg1"/>
                    </a:solidFill>
                  </a:rPr>
                  <a:t>GROUP MENTORING</a:t>
                </a:r>
              </a:p>
            </p:txBody>
          </p:sp>
          <p:pic>
            <p:nvPicPr>
              <p:cNvPr id="98" name="Graphic 97" descr="Laptop outline">
                <a:extLst>
                  <a:ext uri="{FF2B5EF4-FFF2-40B4-BE49-F238E27FC236}">
                    <a16:creationId xmlns:a16="http://schemas.microsoft.com/office/drawing/2014/main" id="{E7858304-132B-4A03-839B-163FAA18DC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511691" y="4446537"/>
                <a:ext cx="458729" cy="458729"/>
              </a:xfrm>
              <a:prstGeom prst="rect">
                <a:avLst/>
              </a:prstGeom>
            </p:spPr>
          </p:pic>
        </p:grpSp>
      </p:grpSp>
      <p:sp>
        <p:nvSpPr>
          <p:cNvPr id="7" name="Arrow: Right 6">
            <a:extLst>
              <a:ext uri="{FF2B5EF4-FFF2-40B4-BE49-F238E27FC236}">
                <a16:creationId xmlns:a16="http://schemas.microsoft.com/office/drawing/2014/main" id="{3AC8B3CA-B7C9-4D6F-8B5A-E03ADD4E8FAF}"/>
              </a:ext>
            </a:extLst>
          </p:cNvPr>
          <p:cNvSpPr/>
          <p:nvPr/>
        </p:nvSpPr>
        <p:spPr>
          <a:xfrm>
            <a:off x="1328475" y="1536039"/>
            <a:ext cx="1945105" cy="599093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Business Leader Launch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64CC2FEA-6F16-4202-8B75-9DA8C781F89B}"/>
              </a:ext>
            </a:extLst>
          </p:cNvPr>
          <p:cNvSpPr/>
          <p:nvPr/>
        </p:nvSpPr>
        <p:spPr>
          <a:xfrm>
            <a:off x="3394644" y="1504078"/>
            <a:ext cx="1939126" cy="660646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1 Module per Month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1FB3987F-07F3-4585-81DE-E65635D90595}"/>
              </a:ext>
            </a:extLst>
          </p:cNvPr>
          <p:cNvSpPr/>
          <p:nvPr/>
        </p:nvSpPr>
        <p:spPr>
          <a:xfrm>
            <a:off x="9553352" y="1503275"/>
            <a:ext cx="1933032" cy="66064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Quarterly Group Mentoring</a:t>
            </a: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5739B825-EC65-4F3E-A464-6783E0E63F3D}"/>
              </a:ext>
            </a:extLst>
          </p:cNvPr>
          <p:cNvSpPr/>
          <p:nvPr/>
        </p:nvSpPr>
        <p:spPr>
          <a:xfrm>
            <a:off x="7349446" y="1500945"/>
            <a:ext cx="2091168" cy="68409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Monthly Post Work :  Reinforcers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B5F99E-1A82-036F-8F88-987E84EE1247}"/>
              </a:ext>
            </a:extLst>
          </p:cNvPr>
          <p:cNvSpPr/>
          <p:nvPr/>
        </p:nvSpPr>
        <p:spPr>
          <a:xfrm>
            <a:off x="5512264" y="2662635"/>
            <a:ext cx="1732399" cy="2373277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All participants are enrolled in a virtual support MS teams group where they can collaborate and learn from each other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F5A8AA-4176-51E1-995D-91AE548F2035}"/>
              </a:ext>
            </a:extLst>
          </p:cNvPr>
          <p:cNvSpPr txBox="1"/>
          <p:nvPr/>
        </p:nvSpPr>
        <p:spPr>
          <a:xfrm>
            <a:off x="5538363" y="2285054"/>
            <a:ext cx="1690813" cy="307777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SUPPORT GROUP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89B892-C5F7-F6FF-EA0E-0315D3F67E48}"/>
              </a:ext>
            </a:extLst>
          </p:cNvPr>
          <p:cNvSpPr txBox="1"/>
          <p:nvPr/>
        </p:nvSpPr>
        <p:spPr>
          <a:xfrm>
            <a:off x="7406934" y="2281223"/>
            <a:ext cx="1901828" cy="307777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Post Work</a:t>
            </a:r>
          </a:p>
        </p:txBody>
      </p:sp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861142F2-EE3A-C59B-741B-D89235AB86C8}"/>
              </a:ext>
            </a:extLst>
          </p:cNvPr>
          <p:cNvGraphicFramePr>
            <a:graphicFrameLocks noGrp="1"/>
          </p:cNvGraphicFramePr>
          <p:nvPr/>
        </p:nvGraphicFramePr>
        <p:xfrm>
          <a:off x="0" y="6278880"/>
          <a:ext cx="12191998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2939">
                  <a:extLst>
                    <a:ext uri="{9D8B030D-6E8A-4147-A177-3AD203B41FA5}">
                      <a16:colId xmlns:a16="http://schemas.microsoft.com/office/drawing/2014/main" val="3369658477"/>
                    </a:ext>
                  </a:extLst>
                </a:gridCol>
                <a:gridCol w="2536590">
                  <a:extLst>
                    <a:ext uri="{9D8B030D-6E8A-4147-A177-3AD203B41FA5}">
                      <a16:colId xmlns:a16="http://schemas.microsoft.com/office/drawing/2014/main" val="812553063"/>
                    </a:ext>
                  </a:extLst>
                </a:gridCol>
                <a:gridCol w="2372939">
                  <a:extLst>
                    <a:ext uri="{9D8B030D-6E8A-4147-A177-3AD203B41FA5}">
                      <a16:colId xmlns:a16="http://schemas.microsoft.com/office/drawing/2014/main" val="4181219641"/>
                    </a:ext>
                  </a:extLst>
                </a:gridCol>
                <a:gridCol w="2372939">
                  <a:extLst>
                    <a:ext uri="{9D8B030D-6E8A-4147-A177-3AD203B41FA5}">
                      <a16:colId xmlns:a16="http://schemas.microsoft.com/office/drawing/2014/main" val="103293967"/>
                    </a:ext>
                  </a:extLst>
                </a:gridCol>
                <a:gridCol w="2536591">
                  <a:extLst>
                    <a:ext uri="{9D8B030D-6E8A-4147-A177-3AD203B41FA5}">
                      <a16:colId xmlns:a16="http://schemas.microsoft.com/office/drawing/2014/main" val="1979422008"/>
                    </a:ext>
                  </a:extLst>
                </a:gridCol>
              </a:tblGrid>
              <a:tr h="579120">
                <a:tc>
                  <a:txBody>
                    <a:bodyPr/>
                    <a:lstStyle/>
                    <a:p>
                      <a:r>
                        <a:rPr lang="en-US" sz="1300" dirty="0"/>
                        <a:t>Learning Support Groups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dirty="0"/>
                        <a:t>Learning Labs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dirty="0"/>
                        <a:t>E-learning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dirty="0"/>
                        <a:t>Learning Simulations &amp; Case Studies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dirty="0"/>
                        <a:t>Quarterly Group Mentoring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5428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767C817-4628-ACB2-DD85-79265F9FCF70}"/>
              </a:ext>
            </a:extLst>
          </p:cNvPr>
          <p:cNvSpPr txBox="1"/>
          <p:nvPr/>
        </p:nvSpPr>
        <p:spPr>
          <a:xfrm>
            <a:off x="0" y="218254"/>
            <a:ext cx="9092999" cy="523220"/>
          </a:xfrm>
          <a:prstGeom prst="rect">
            <a:avLst/>
          </a:prstGeom>
          <a:solidFill>
            <a:srgbClr val="002060"/>
          </a:solidFill>
        </p:spPr>
        <p:txBody>
          <a:bodyPr wrap="square" anchor="ctr">
            <a:spAutoFit/>
          </a:bodyPr>
          <a:lstStyle/>
          <a:p>
            <a:pPr>
              <a:spcBef>
                <a:spcPct val="0"/>
              </a:spcBef>
            </a:pPr>
            <a:r>
              <a:rPr lang="en-US" sz="2800" b="1" dirty="0">
                <a:solidFill>
                  <a:schemeClr val="bg1"/>
                </a:solidFill>
                <a:latin typeface="Graphik Semibold" panose="020B0703030202060203" pitchFamily="34" charset="0"/>
                <a:ea typeface="+mj-ea"/>
                <a:cs typeface="+mj-cs"/>
              </a:rPr>
              <a:t>Emerging Leader Program structure </a:t>
            </a:r>
          </a:p>
        </p:txBody>
      </p:sp>
    </p:spTree>
    <p:extLst>
      <p:ext uri="{BB962C8B-B14F-4D97-AF65-F5344CB8AC3E}">
        <p14:creationId xmlns:p14="http://schemas.microsoft.com/office/powerpoint/2010/main" val="4112325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767C817-4628-ACB2-DD85-79265F9FCF70}"/>
              </a:ext>
            </a:extLst>
          </p:cNvPr>
          <p:cNvSpPr txBox="1"/>
          <p:nvPr/>
        </p:nvSpPr>
        <p:spPr>
          <a:xfrm>
            <a:off x="0" y="164616"/>
            <a:ext cx="9281160" cy="584775"/>
          </a:xfrm>
          <a:prstGeom prst="rect">
            <a:avLst/>
          </a:prstGeom>
          <a:solidFill>
            <a:srgbClr val="002060"/>
          </a:solidFill>
        </p:spPr>
        <p:txBody>
          <a:bodyPr wrap="square" anchor="ctr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chemeClr val="bg1"/>
                </a:solidFill>
                <a:latin typeface="Graphik Semibold" panose="020B0703030202060203" pitchFamily="34" charset="0"/>
                <a:ea typeface="+mj-ea"/>
                <a:cs typeface="+mj-cs"/>
              </a:rPr>
              <a:t>ELP : Program Management Tasks | July-Dec’23  </a:t>
            </a:r>
          </a:p>
        </p:txBody>
      </p:sp>
      <p:graphicFrame>
        <p:nvGraphicFramePr>
          <p:cNvPr id="3" name="Table 10">
            <a:extLst>
              <a:ext uri="{FF2B5EF4-FFF2-40B4-BE49-F238E27FC236}">
                <a16:creationId xmlns:a16="http://schemas.microsoft.com/office/drawing/2014/main" id="{51BD35CF-C672-9694-40FB-3FD6D95958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785613"/>
              </p:ext>
            </p:extLst>
          </p:nvPr>
        </p:nvGraphicFramePr>
        <p:xfrm>
          <a:off x="22857" y="816655"/>
          <a:ext cx="11990074" cy="606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019">
                  <a:extLst>
                    <a:ext uri="{9D8B030D-6E8A-4147-A177-3AD203B41FA5}">
                      <a16:colId xmlns:a16="http://schemas.microsoft.com/office/drawing/2014/main" val="2133122215"/>
                    </a:ext>
                  </a:extLst>
                </a:gridCol>
                <a:gridCol w="2272814">
                  <a:extLst>
                    <a:ext uri="{9D8B030D-6E8A-4147-A177-3AD203B41FA5}">
                      <a16:colId xmlns:a16="http://schemas.microsoft.com/office/drawing/2014/main" val="523890053"/>
                    </a:ext>
                  </a:extLst>
                </a:gridCol>
                <a:gridCol w="3086063">
                  <a:extLst>
                    <a:ext uri="{9D8B030D-6E8A-4147-A177-3AD203B41FA5}">
                      <a16:colId xmlns:a16="http://schemas.microsoft.com/office/drawing/2014/main" val="3776623504"/>
                    </a:ext>
                  </a:extLst>
                </a:gridCol>
                <a:gridCol w="1354386">
                  <a:extLst>
                    <a:ext uri="{9D8B030D-6E8A-4147-A177-3AD203B41FA5}">
                      <a16:colId xmlns:a16="http://schemas.microsoft.com/office/drawing/2014/main" val="3444806693"/>
                    </a:ext>
                  </a:extLst>
                </a:gridCol>
                <a:gridCol w="1575028">
                  <a:extLst>
                    <a:ext uri="{9D8B030D-6E8A-4147-A177-3AD203B41FA5}">
                      <a16:colId xmlns:a16="http://schemas.microsoft.com/office/drawing/2014/main" val="2625110145"/>
                    </a:ext>
                  </a:extLst>
                </a:gridCol>
                <a:gridCol w="1381382">
                  <a:extLst>
                    <a:ext uri="{9D8B030D-6E8A-4147-A177-3AD203B41FA5}">
                      <a16:colId xmlns:a16="http://schemas.microsoft.com/office/drawing/2014/main" val="1669879252"/>
                    </a:ext>
                  </a:extLst>
                </a:gridCol>
                <a:gridCol w="1381382">
                  <a:extLst>
                    <a:ext uri="{9D8B030D-6E8A-4147-A177-3AD203B41FA5}">
                      <a16:colId xmlns:a16="http://schemas.microsoft.com/office/drawing/2014/main" val="3418941550"/>
                    </a:ext>
                  </a:extLst>
                </a:gridCol>
              </a:tblGrid>
              <a:tr h="322947">
                <a:tc>
                  <a:txBody>
                    <a:bodyPr/>
                    <a:lstStyle/>
                    <a:p>
                      <a:r>
                        <a:rPr lang="en-US" dirty="0"/>
                        <a:t>Seq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 of PMO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By Whom?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Duration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6010376"/>
                  </a:ext>
                </a:extLst>
              </a:tr>
              <a:tr h="4575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Block nominees' calendars for launch 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All nominees &amp; their LMs invited to create a sense of commitment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 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June 19-23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047160"/>
                  </a:ext>
                </a:extLst>
              </a:tr>
              <a:tr h="4575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Launch call with Business Leader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Participants &amp; LMs attend launch call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L&amp;D Lead 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/ BL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July 10-14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9489153"/>
                  </a:ext>
                </a:extLst>
              </a:tr>
              <a:tr h="4575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Leadership 360 admin call with participants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Do a session with participants to activate raters and complete 360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L&amp;D/Heba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July 24-28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 hour 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896639"/>
                  </a:ext>
                </a:extLst>
              </a:tr>
              <a:tr h="4575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Launch Leadership 360 forms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All nominees go through Leadership 360, User guide shared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 Ops /Heba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July 10-14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312746"/>
                  </a:ext>
                </a:extLst>
              </a:tr>
              <a:tr h="4575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Download Leadership 360 reports and send to PAX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Post 45 days L Ops team downloads Leadership 360 report, share with PAX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 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Aug 28-31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545948"/>
                  </a:ext>
                </a:extLst>
              </a:tr>
              <a:tr h="4575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 calendar invites  for 4 Modules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Block participants calendars for 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4 modules in 2023 (Aug-Dec)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 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 session / 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Aug/Sep/</a:t>
                      </a:r>
                      <a:br>
                        <a:rPr lang="en-US" sz="1200" dirty="0"/>
                      </a:br>
                      <a:r>
                        <a:rPr lang="en-US" sz="1200" dirty="0"/>
                        <a:t>Oct/Nov/Dec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5431100"/>
                  </a:ext>
                </a:extLst>
              </a:tr>
              <a:tr h="4575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 Learning Labs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Participants go through 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4 X 4 = 16 Learning labs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Trainers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 sessions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Nov for all 4 batches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 days (1 day / module)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3835881"/>
                  </a:ext>
                </a:extLst>
              </a:tr>
              <a:tr h="4575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Post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Assign participants post work learning path after each learning lab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 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Monthly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Monthly for 100 PAX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20mins X 100 X 4 = 8000min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3532318"/>
                  </a:ext>
                </a:extLst>
              </a:tr>
              <a:tr h="4575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Feedback Survey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L1 feedback survey post each learning lab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 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Monthly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Aug-Dec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 mins X 100 X 4 = 2000min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824404"/>
                  </a:ext>
                </a:extLst>
              </a:tr>
              <a:tr h="4575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Group Mentoring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Block participants calendars &amp; send group mentoring 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 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 sessions in 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Nov for all 4 batches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90 mins / session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228594"/>
                  </a:ext>
                </a:extLst>
              </a:tr>
              <a:tr h="4575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Group Mentoring alignment call with BL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Align expectations with Business Leader for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L&amp;D Lead 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/ BL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 session in October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Oct 1-15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45mins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28188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859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icrosoft Learn_Off-White Template">
  <a:themeElements>
    <a:clrScheme name="Microsoft Learn Lt-ESI">
      <a:dk1>
        <a:srgbClr val="000000"/>
      </a:dk1>
      <a:lt1>
        <a:srgbClr val="FFFFFF"/>
      </a:lt1>
      <a:dk2>
        <a:srgbClr val="091F2C"/>
      </a:dk2>
      <a:lt2>
        <a:srgbClr val="E8E6DF"/>
      </a:lt2>
      <a:accent1>
        <a:srgbClr val="C73ECC"/>
      </a:accent1>
      <a:accent2>
        <a:srgbClr val="0078D4"/>
      </a:accent2>
      <a:accent3>
        <a:srgbClr val="FF5C39"/>
      </a:accent3>
      <a:accent4>
        <a:srgbClr val="F4364C"/>
      </a:accent4>
      <a:accent5>
        <a:srgbClr val="CD9BCF"/>
      </a:accent5>
      <a:accent6>
        <a:srgbClr val="8DC8E8"/>
      </a:accent6>
      <a:hlink>
        <a:srgbClr val="0078D4"/>
      </a:hlink>
      <a:folHlink>
        <a:srgbClr val="0078D4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Neutral gray">
      <a:srgbClr val="E8E6DF"/>
    </a:custClr>
    <a:custClr name="White">
      <a:srgbClr val="FFFFFF"/>
    </a:custClr>
    <a:custClr name="Blueblack">
      <a:srgbClr val="091F2C"/>
    </a:custClr>
    <a:custClr name="Off white">
      <a:srgbClr val="F4F3F5"/>
    </a:custClr>
    <a:custClr name="Light orange">
      <a:srgbClr val="FFA38B"/>
    </a:custClr>
    <a:custClr name="Light magenta">
      <a:srgbClr val="CD9BCF"/>
    </a:custClr>
    <a:custClr name="Light blue">
      <a:srgbClr val="8DC8E8"/>
    </a:custClr>
    <a:custClr name="Light red">
      <a:srgbClr val="FFB3BB"/>
    </a:custClr>
    <a:custClr name="White">
      <a:srgbClr val="FFFFFF"/>
    </a:custClr>
    <a:custClr name="White">
      <a:srgbClr val="FFFFFF"/>
    </a:custClr>
    <a:custClr name="Neutral gray">
      <a:srgbClr val="E8E6DF"/>
    </a:custClr>
    <a:custClr name="White">
      <a:srgbClr val="FFFFFF"/>
    </a:custClr>
    <a:custClr name="Blueblack">
      <a:srgbClr val="091F2C"/>
    </a:custClr>
    <a:custClr name="Off white">
      <a:srgbClr val="F4F3F5"/>
    </a:custClr>
    <a:custClr name="Dark orange">
      <a:srgbClr val="73391D"/>
    </a:custClr>
    <a:custClr name="Dark magenta">
      <a:srgbClr val="702573"/>
    </a:custClr>
    <a:custClr name="Dark blue">
      <a:srgbClr val="2A446F"/>
    </a:custClr>
    <a:custClr name="Dark red">
      <a:srgbClr val="73262F"/>
    </a:custClr>
    <a:custClr name="White">
      <a:srgbClr val="FFFFFF"/>
    </a:custClr>
    <a:custClr name="White">
      <a:srgbClr val="FFFFFF"/>
    </a:custClr>
  </a:custClrLst>
  <a:extLst>
    <a:ext uri="{05A4C25C-085E-4340-85A3-A5531E510DB2}">
      <thm15:themeFamily xmlns:thm15="http://schemas.microsoft.com/office/thememl/2012/main" name="Presentation7" id="{DF37BB54-E2F9-49D1-BFFF-4D4422FD705B}" vid="{19DD09B3-C02E-471B-B0AA-96B6CAC35544}"/>
    </a:ext>
  </a:extLst>
</a:theme>
</file>

<file path=ppt/theme/theme2.xml><?xml version="1.0" encoding="utf-8"?>
<a:theme xmlns:a="http://schemas.openxmlformats.org/drawingml/2006/main" name="4_Template PresentationGO Dark">
  <a:themeElements>
    <a:clrScheme name="PGO2">
      <a:dk1>
        <a:sysClr val="windowText" lastClr="000000"/>
      </a:dk1>
      <a:lt1>
        <a:sysClr val="window" lastClr="FFFFFF"/>
      </a:lt1>
      <a:dk2>
        <a:srgbClr val="063951"/>
      </a:dk2>
      <a:lt2>
        <a:srgbClr val="D3D3D3"/>
      </a:lt2>
      <a:accent1>
        <a:srgbClr val="3A5C84"/>
      </a:accent1>
      <a:accent2>
        <a:srgbClr val="F7931F"/>
      </a:accent2>
      <a:accent3>
        <a:srgbClr val="4CC1EF"/>
      </a:accent3>
      <a:accent4>
        <a:srgbClr val="FFCC4C"/>
      </a:accent4>
      <a:accent5>
        <a:srgbClr val="C13018"/>
      </a:accent5>
      <a:accent6>
        <a:srgbClr val="A2B969"/>
      </a:accent6>
      <a:hlink>
        <a:srgbClr val="6C2B43"/>
      </a:hlink>
      <a:folHlink>
        <a:srgbClr val="6C2B43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6145</TotalTime>
  <Words>583</Words>
  <Application>Microsoft Office PowerPoint</Application>
  <PresentationFormat>Widescreen</PresentationFormat>
  <Paragraphs>159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8" baseType="lpstr">
      <vt:lpstr>Arial</vt:lpstr>
      <vt:lpstr>Calibri</vt:lpstr>
      <vt:lpstr>Calibri Light</vt:lpstr>
      <vt:lpstr>Century Gothic</vt:lpstr>
      <vt:lpstr>Consolas</vt:lpstr>
      <vt:lpstr>Graphik Semibold</vt:lpstr>
      <vt:lpstr>Helvetica</vt:lpstr>
      <vt:lpstr>Open Sans</vt:lpstr>
      <vt:lpstr>Segoe UI</vt:lpstr>
      <vt:lpstr>Segoe UI Black</vt:lpstr>
      <vt:lpstr>Segoe UI Semibold</vt:lpstr>
      <vt:lpstr>Wingdings</vt:lpstr>
      <vt:lpstr>Microsoft Learn_Off-White Template</vt:lpstr>
      <vt:lpstr>4_Template PresentationGO Dark</vt:lpstr>
      <vt:lpstr>1_Office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Manoj Jeyaraj</dc:creator>
  <cp:lastModifiedBy>Manoj Jeyaraj</cp:lastModifiedBy>
  <cp:revision>22</cp:revision>
  <dcterms:created xsi:type="dcterms:W3CDTF">2022-09-14T20:30:34Z</dcterms:created>
  <dcterms:modified xsi:type="dcterms:W3CDTF">2023-06-15T06:08:31Z</dcterms:modified>
</cp:coreProperties>
</file>

<file path=docProps/thumbnail.jpeg>
</file>